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82" r:id="rId3"/>
    <p:sldId id="266" r:id="rId4"/>
    <p:sldId id="267" r:id="rId5"/>
    <p:sldId id="285" r:id="rId6"/>
    <p:sldId id="280" r:id="rId7"/>
    <p:sldId id="269" r:id="rId8"/>
    <p:sldId id="270" r:id="rId9"/>
    <p:sldId id="288" r:id="rId10"/>
    <p:sldId id="281" r:id="rId11"/>
    <p:sldId id="277" r:id="rId12"/>
    <p:sldId id="290" r:id="rId13"/>
    <p:sldId id="291" r:id="rId14"/>
    <p:sldId id="272" r:id="rId15"/>
    <p:sldId id="300" r:id="rId16"/>
    <p:sldId id="273" r:id="rId17"/>
    <p:sldId id="298" r:id="rId18"/>
    <p:sldId id="299" r:id="rId19"/>
    <p:sldId id="274" r:id="rId20"/>
    <p:sldId id="293" r:id="rId21"/>
    <p:sldId id="295" r:id="rId22"/>
    <p:sldId id="275" r:id="rId23"/>
    <p:sldId id="279" r:id="rId24"/>
    <p:sldId id="292" r:id="rId25"/>
    <p:sldId id="278" r:id="rId26"/>
    <p:sldId id="283" r:id="rId27"/>
    <p:sldId id="301" r:id="rId28"/>
    <p:sldId id="268"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CC99"/>
    <a:srgbClr val="D7FAFD"/>
    <a:srgbClr val="000099"/>
    <a:srgbClr val="0033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179" autoAdjust="0"/>
  </p:normalViewPr>
  <p:slideViewPr>
    <p:cSldViewPr snapToGrid="0">
      <p:cViewPr varScale="1">
        <p:scale>
          <a:sx n="55" d="100"/>
          <a:sy n="55" d="100"/>
        </p:scale>
        <p:origin x="10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5F00D-BEBB-41B5-829D-A26C0A828B2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EE1E1049-36E6-4028-BCD8-6AF826116724}">
      <dgm:prSet/>
      <dgm:spPr/>
      <dgm:t>
        <a:bodyPr/>
        <a:lstStyle/>
        <a:p>
          <a:r>
            <a:rPr lang="es-ES" dirty="0"/>
            <a:t>la producción Europea en 2024 fue de 49,39 millones de toneladas  y la producción en España 1,91 millones de toneladas, ocupando la séptima posición en la producción europea, con un valor de la producción de 18.036  y  1011 millones de € respectivamente.</a:t>
          </a:r>
        </a:p>
      </dgm:t>
    </dgm:pt>
    <dgm:pt modelId="{E9900845-B1AE-457C-A492-FA01E3C0334F}" type="parTrans" cxnId="{F436F87A-65F1-4148-842E-75ECEE7FB611}">
      <dgm:prSet/>
      <dgm:spPr/>
      <dgm:t>
        <a:bodyPr/>
        <a:lstStyle/>
        <a:p>
          <a:endParaRPr lang="es-ES"/>
        </a:p>
      </dgm:t>
    </dgm:pt>
    <dgm:pt modelId="{0F8752CF-79CB-4938-B0C6-52F2AFAB8450}" type="sibTrans" cxnId="{F436F87A-65F1-4148-842E-75ECEE7FB611}">
      <dgm:prSet/>
      <dgm:spPr/>
      <dgm:t>
        <a:bodyPr/>
        <a:lstStyle/>
        <a:p>
          <a:endParaRPr lang="es-ES"/>
        </a:p>
      </dgm:t>
    </dgm:pt>
    <dgm:pt modelId="{58C0DF6B-EDC6-439C-ABCD-2460DC0E3B89}">
      <dgm:prSet/>
      <dgm:spPr/>
      <dgm:t>
        <a:bodyPr/>
        <a:lstStyle/>
        <a:p>
          <a:r>
            <a:rPr lang="es-ES" dirty="0"/>
            <a:t>España tiene un saldo comercial negativo, siendo un importador neto. El comercio es intracomunitario en patata de siembra y mayoritariamente intra europeo en patata de consumo.</a:t>
          </a:r>
        </a:p>
      </dgm:t>
    </dgm:pt>
    <dgm:pt modelId="{8ED4007F-461F-42C8-9600-DCDECB8CDE14}" type="parTrans" cxnId="{890B73DE-1699-468A-954E-67628974C7E8}">
      <dgm:prSet/>
      <dgm:spPr/>
      <dgm:t>
        <a:bodyPr/>
        <a:lstStyle/>
        <a:p>
          <a:endParaRPr lang="es-ES"/>
        </a:p>
      </dgm:t>
    </dgm:pt>
    <dgm:pt modelId="{298D9595-FF27-47D0-93FD-F26C1BF23767}" type="sibTrans" cxnId="{890B73DE-1699-468A-954E-67628974C7E8}">
      <dgm:prSet/>
      <dgm:spPr/>
      <dgm:t>
        <a:bodyPr/>
        <a:lstStyle/>
        <a:p>
          <a:endParaRPr lang="es-ES"/>
        </a:p>
      </dgm:t>
    </dgm:pt>
    <dgm:pt modelId="{DE5D88A3-D126-4AA3-AA38-523D893156E2}">
      <dgm:prSet/>
      <dgm:spPr/>
      <dgm:t>
        <a:bodyPr/>
        <a:lstStyle/>
        <a:p>
          <a:r>
            <a:rPr lang="es-ES" dirty="0"/>
            <a:t>es un cultivo mayoritariamente de regadío en España, estando concentrada la producción de patata de siembra en las Comunidades autónomas de Castilla y León y País Vasco y Catilla y León, Galicia, País Vasco, </a:t>
          </a:r>
          <a:r>
            <a:rPr lang="es-ES" dirty="0" err="1"/>
            <a:t>Andlaucía</a:t>
          </a:r>
          <a:r>
            <a:rPr lang="es-ES" dirty="0"/>
            <a:t> y Región de Murcia en el caso de la patata de consumo.</a:t>
          </a:r>
        </a:p>
      </dgm:t>
    </dgm:pt>
    <dgm:pt modelId="{F1D6192D-8F0E-4B1A-8FC1-98D42E61C828}" type="parTrans" cxnId="{A632C9F2-A35C-4FBC-AEB7-974760E5A1B6}">
      <dgm:prSet/>
      <dgm:spPr/>
      <dgm:t>
        <a:bodyPr/>
        <a:lstStyle/>
        <a:p>
          <a:endParaRPr lang="es-ES"/>
        </a:p>
      </dgm:t>
    </dgm:pt>
    <dgm:pt modelId="{D90B8399-319C-434A-92F5-03FD76C6EEFA}" type="sibTrans" cxnId="{A632C9F2-A35C-4FBC-AEB7-974760E5A1B6}">
      <dgm:prSet/>
      <dgm:spPr/>
      <dgm:t>
        <a:bodyPr/>
        <a:lstStyle/>
        <a:p>
          <a:endParaRPr lang="es-ES"/>
        </a:p>
      </dgm:t>
    </dgm:pt>
    <dgm:pt modelId="{9D078714-DD55-4755-B9D2-DABE1980EBE0}" type="pres">
      <dgm:prSet presAssocID="{26C5F00D-BEBB-41B5-829D-A26C0A828B2D}" presName="linear" presStyleCnt="0">
        <dgm:presLayoutVars>
          <dgm:dir/>
          <dgm:resizeHandles val="exact"/>
        </dgm:presLayoutVars>
      </dgm:prSet>
      <dgm:spPr/>
    </dgm:pt>
    <dgm:pt modelId="{46036C00-1DAA-45FE-939D-319501D86824}" type="pres">
      <dgm:prSet presAssocID="{EE1E1049-36E6-4028-BCD8-6AF826116724}" presName="comp" presStyleCnt="0"/>
      <dgm:spPr/>
    </dgm:pt>
    <dgm:pt modelId="{4DFEF7BC-DF10-48D9-B88D-F258416DCBC3}" type="pres">
      <dgm:prSet presAssocID="{EE1E1049-36E6-4028-BCD8-6AF826116724}" presName="box" presStyleLbl="node1" presStyleIdx="0" presStyleCnt="3"/>
      <dgm:spPr/>
    </dgm:pt>
    <dgm:pt modelId="{D24D250D-6C83-4B99-94FE-C325CB27B7B4}" type="pres">
      <dgm:prSet presAssocID="{EE1E1049-36E6-4028-BCD8-6AF826116724}" presName="img" presStyleLbl="fgImgPlace1" presStyleIdx="0" presStyleCnt="3"/>
      <dgm:spPr>
        <a:solidFill>
          <a:schemeClr val="accent6">
            <a:lumMod val="20000"/>
            <a:lumOff val="80000"/>
          </a:schemeClr>
        </a:solidFill>
      </dgm:spPr>
    </dgm:pt>
    <dgm:pt modelId="{7E278CFC-40D8-405A-807B-7D87666E7318}" type="pres">
      <dgm:prSet presAssocID="{EE1E1049-36E6-4028-BCD8-6AF826116724}" presName="text" presStyleLbl="node1" presStyleIdx="0" presStyleCnt="3">
        <dgm:presLayoutVars>
          <dgm:bulletEnabled val="1"/>
        </dgm:presLayoutVars>
      </dgm:prSet>
      <dgm:spPr/>
    </dgm:pt>
    <dgm:pt modelId="{B2280395-F434-4781-88CF-F9A0625BE9BC}" type="pres">
      <dgm:prSet presAssocID="{0F8752CF-79CB-4938-B0C6-52F2AFAB8450}" presName="spacer" presStyleCnt="0"/>
      <dgm:spPr/>
    </dgm:pt>
    <dgm:pt modelId="{42087CD7-DBED-4B88-AF18-10C0045DAD86}" type="pres">
      <dgm:prSet presAssocID="{58C0DF6B-EDC6-439C-ABCD-2460DC0E3B89}" presName="comp" presStyleCnt="0"/>
      <dgm:spPr/>
    </dgm:pt>
    <dgm:pt modelId="{4E1CB9AF-176B-497C-BEAF-4D01B3F498ED}" type="pres">
      <dgm:prSet presAssocID="{58C0DF6B-EDC6-439C-ABCD-2460DC0E3B89}" presName="box" presStyleLbl="node1" presStyleIdx="1" presStyleCnt="3"/>
      <dgm:spPr/>
    </dgm:pt>
    <dgm:pt modelId="{39C25F4B-6BDB-4955-A7E7-DF07D1E78E42}" type="pres">
      <dgm:prSet presAssocID="{58C0DF6B-EDC6-439C-ABCD-2460DC0E3B89}" presName="img" presStyleLbl="fgImgPlace1" presStyleIdx="1" presStyleCnt="3"/>
      <dgm:spPr>
        <a:solidFill>
          <a:schemeClr val="accent6">
            <a:lumMod val="20000"/>
            <a:lumOff val="80000"/>
          </a:schemeClr>
        </a:solidFill>
      </dgm:spPr>
    </dgm:pt>
    <dgm:pt modelId="{C48F48ED-C8F2-47B9-A44A-41B04CC7677C}" type="pres">
      <dgm:prSet presAssocID="{58C0DF6B-EDC6-439C-ABCD-2460DC0E3B89}" presName="text" presStyleLbl="node1" presStyleIdx="1" presStyleCnt="3">
        <dgm:presLayoutVars>
          <dgm:bulletEnabled val="1"/>
        </dgm:presLayoutVars>
      </dgm:prSet>
      <dgm:spPr/>
    </dgm:pt>
    <dgm:pt modelId="{600EDBB7-28F5-46C7-B01E-437FA97B87CF}" type="pres">
      <dgm:prSet presAssocID="{298D9595-FF27-47D0-93FD-F26C1BF23767}" presName="spacer" presStyleCnt="0"/>
      <dgm:spPr/>
    </dgm:pt>
    <dgm:pt modelId="{3C83F9B9-D1B3-48D4-8426-15B03A5A999B}" type="pres">
      <dgm:prSet presAssocID="{DE5D88A3-D126-4AA3-AA38-523D893156E2}" presName="comp" presStyleCnt="0"/>
      <dgm:spPr/>
    </dgm:pt>
    <dgm:pt modelId="{AF789FD7-DE17-43AC-BCC4-224E54C7F8CF}" type="pres">
      <dgm:prSet presAssocID="{DE5D88A3-D126-4AA3-AA38-523D893156E2}" presName="box" presStyleLbl="node1" presStyleIdx="2" presStyleCnt="3"/>
      <dgm:spPr/>
    </dgm:pt>
    <dgm:pt modelId="{4642FCC4-D27D-4663-BA96-875F85B6A09E}" type="pres">
      <dgm:prSet presAssocID="{DE5D88A3-D126-4AA3-AA38-523D893156E2}" presName="img" presStyleLbl="fgImgPlace1" presStyleIdx="2" presStyleCnt="3"/>
      <dgm:spPr>
        <a:solidFill>
          <a:schemeClr val="accent6">
            <a:lumMod val="20000"/>
            <a:lumOff val="80000"/>
          </a:schemeClr>
        </a:solidFill>
      </dgm:spPr>
    </dgm:pt>
    <dgm:pt modelId="{8DE78005-1C82-4206-BDF2-852863BBDC69}" type="pres">
      <dgm:prSet presAssocID="{DE5D88A3-D126-4AA3-AA38-523D893156E2}" presName="text" presStyleLbl="node1" presStyleIdx="2" presStyleCnt="3">
        <dgm:presLayoutVars>
          <dgm:bulletEnabled val="1"/>
        </dgm:presLayoutVars>
      </dgm:prSet>
      <dgm:spPr/>
    </dgm:pt>
  </dgm:ptLst>
  <dgm:cxnLst>
    <dgm:cxn modelId="{19728C0F-025C-4C99-B130-C3C60BD9F3B2}" type="presOf" srcId="{DE5D88A3-D126-4AA3-AA38-523D893156E2}" destId="{8DE78005-1C82-4206-BDF2-852863BBDC69}" srcOrd="1" destOrd="0" presId="urn:microsoft.com/office/officeart/2005/8/layout/vList4"/>
    <dgm:cxn modelId="{1904652B-8033-4210-9539-239B62A610CE}" type="presOf" srcId="{26C5F00D-BEBB-41B5-829D-A26C0A828B2D}" destId="{9D078714-DD55-4755-B9D2-DABE1980EBE0}" srcOrd="0" destOrd="0" presId="urn:microsoft.com/office/officeart/2005/8/layout/vList4"/>
    <dgm:cxn modelId="{DD20F73E-9782-4CDC-8591-DD9A82D542D3}" type="presOf" srcId="{58C0DF6B-EDC6-439C-ABCD-2460DC0E3B89}" destId="{C48F48ED-C8F2-47B9-A44A-41B04CC7677C}" srcOrd="1" destOrd="0" presId="urn:microsoft.com/office/officeart/2005/8/layout/vList4"/>
    <dgm:cxn modelId="{9623E94C-6A94-4912-8234-DD29980538C5}" type="presOf" srcId="{DE5D88A3-D126-4AA3-AA38-523D893156E2}" destId="{AF789FD7-DE17-43AC-BCC4-224E54C7F8CF}" srcOrd="0" destOrd="0" presId="urn:microsoft.com/office/officeart/2005/8/layout/vList4"/>
    <dgm:cxn modelId="{F436F87A-65F1-4148-842E-75ECEE7FB611}" srcId="{26C5F00D-BEBB-41B5-829D-A26C0A828B2D}" destId="{EE1E1049-36E6-4028-BCD8-6AF826116724}" srcOrd="0" destOrd="0" parTransId="{E9900845-B1AE-457C-A492-FA01E3C0334F}" sibTransId="{0F8752CF-79CB-4938-B0C6-52F2AFAB8450}"/>
    <dgm:cxn modelId="{7BA9D590-97DF-4D04-A58A-25322702F165}" type="presOf" srcId="{EE1E1049-36E6-4028-BCD8-6AF826116724}" destId="{4DFEF7BC-DF10-48D9-B88D-F258416DCBC3}" srcOrd="0" destOrd="0" presId="urn:microsoft.com/office/officeart/2005/8/layout/vList4"/>
    <dgm:cxn modelId="{E62645A3-A5E2-4627-9508-E58FE4E5B814}" type="presOf" srcId="{58C0DF6B-EDC6-439C-ABCD-2460DC0E3B89}" destId="{4E1CB9AF-176B-497C-BEAF-4D01B3F498ED}" srcOrd="0" destOrd="0" presId="urn:microsoft.com/office/officeart/2005/8/layout/vList4"/>
    <dgm:cxn modelId="{D5F6BDBF-A607-4629-80E9-0194E8149611}" type="presOf" srcId="{EE1E1049-36E6-4028-BCD8-6AF826116724}" destId="{7E278CFC-40D8-405A-807B-7D87666E7318}" srcOrd="1" destOrd="0" presId="urn:microsoft.com/office/officeart/2005/8/layout/vList4"/>
    <dgm:cxn modelId="{890B73DE-1699-468A-954E-67628974C7E8}" srcId="{26C5F00D-BEBB-41B5-829D-A26C0A828B2D}" destId="{58C0DF6B-EDC6-439C-ABCD-2460DC0E3B89}" srcOrd="1" destOrd="0" parTransId="{8ED4007F-461F-42C8-9600-DCDECB8CDE14}" sibTransId="{298D9595-FF27-47D0-93FD-F26C1BF23767}"/>
    <dgm:cxn modelId="{A632C9F2-A35C-4FBC-AEB7-974760E5A1B6}" srcId="{26C5F00D-BEBB-41B5-829D-A26C0A828B2D}" destId="{DE5D88A3-D126-4AA3-AA38-523D893156E2}" srcOrd="2" destOrd="0" parTransId="{F1D6192D-8F0E-4B1A-8FC1-98D42E61C828}" sibTransId="{D90B8399-319C-434A-92F5-03FD76C6EEFA}"/>
    <dgm:cxn modelId="{B00DFF57-FD53-498C-9D14-2DC92F36CCCE}" type="presParOf" srcId="{9D078714-DD55-4755-B9D2-DABE1980EBE0}" destId="{46036C00-1DAA-45FE-939D-319501D86824}" srcOrd="0" destOrd="0" presId="urn:microsoft.com/office/officeart/2005/8/layout/vList4"/>
    <dgm:cxn modelId="{95F4AC1C-D987-4911-BF9F-D78201C8C1E0}" type="presParOf" srcId="{46036C00-1DAA-45FE-939D-319501D86824}" destId="{4DFEF7BC-DF10-48D9-B88D-F258416DCBC3}" srcOrd="0" destOrd="0" presId="urn:microsoft.com/office/officeart/2005/8/layout/vList4"/>
    <dgm:cxn modelId="{2E65EFE3-70CA-4338-8556-EFCB1095C793}" type="presParOf" srcId="{46036C00-1DAA-45FE-939D-319501D86824}" destId="{D24D250D-6C83-4B99-94FE-C325CB27B7B4}" srcOrd="1" destOrd="0" presId="urn:microsoft.com/office/officeart/2005/8/layout/vList4"/>
    <dgm:cxn modelId="{C2F0D592-0F66-4A79-B5D4-5E78FA51D66C}" type="presParOf" srcId="{46036C00-1DAA-45FE-939D-319501D86824}" destId="{7E278CFC-40D8-405A-807B-7D87666E7318}" srcOrd="2" destOrd="0" presId="urn:microsoft.com/office/officeart/2005/8/layout/vList4"/>
    <dgm:cxn modelId="{29B6BFFB-5C63-48C3-AF0A-581ED4D9D9F8}" type="presParOf" srcId="{9D078714-DD55-4755-B9D2-DABE1980EBE0}" destId="{B2280395-F434-4781-88CF-F9A0625BE9BC}" srcOrd="1" destOrd="0" presId="urn:microsoft.com/office/officeart/2005/8/layout/vList4"/>
    <dgm:cxn modelId="{7CE6D66D-05C2-402D-8C6B-64C312C79453}" type="presParOf" srcId="{9D078714-DD55-4755-B9D2-DABE1980EBE0}" destId="{42087CD7-DBED-4B88-AF18-10C0045DAD86}" srcOrd="2" destOrd="0" presId="urn:microsoft.com/office/officeart/2005/8/layout/vList4"/>
    <dgm:cxn modelId="{8C570D17-D35B-45E7-A7FB-4EB187FDEC55}" type="presParOf" srcId="{42087CD7-DBED-4B88-AF18-10C0045DAD86}" destId="{4E1CB9AF-176B-497C-BEAF-4D01B3F498ED}" srcOrd="0" destOrd="0" presId="urn:microsoft.com/office/officeart/2005/8/layout/vList4"/>
    <dgm:cxn modelId="{53762499-4FF4-4F43-B798-A9001087D647}" type="presParOf" srcId="{42087CD7-DBED-4B88-AF18-10C0045DAD86}" destId="{39C25F4B-6BDB-4955-A7E7-DF07D1E78E42}" srcOrd="1" destOrd="0" presId="urn:microsoft.com/office/officeart/2005/8/layout/vList4"/>
    <dgm:cxn modelId="{D31A06E1-47D4-45D4-B056-3277A9066F4E}" type="presParOf" srcId="{42087CD7-DBED-4B88-AF18-10C0045DAD86}" destId="{C48F48ED-C8F2-47B9-A44A-41B04CC7677C}" srcOrd="2" destOrd="0" presId="urn:microsoft.com/office/officeart/2005/8/layout/vList4"/>
    <dgm:cxn modelId="{CAE7DCC0-CDC9-4B75-97BA-26BFCAF0FA1A}" type="presParOf" srcId="{9D078714-DD55-4755-B9D2-DABE1980EBE0}" destId="{600EDBB7-28F5-46C7-B01E-437FA97B87CF}" srcOrd="3" destOrd="0" presId="urn:microsoft.com/office/officeart/2005/8/layout/vList4"/>
    <dgm:cxn modelId="{26175882-F845-4D96-84AA-A9F5B2DA8B94}" type="presParOf" srcId="{9D078714-DD55-4755-B9D2-DABE1980EBE0}" destId="{3C83F9B9-D1B3-48D4-8426-15B03A5A999B}" srcOrd="4" destOrd="0" presId="urn:microsoft.com/office/officeart/2005/8/layout/vList4"/>
    <dgm:cxn modelId="{DDC578CF-8156-4ED9-98FC-869E88935A70}" type="presParOf" srcId="{3C83F9B9-D1B3-48D4-8426-15B03A5A999B}" destId="{AF789FD7-DE17-43AC-BCC4-224E54C7F8CF}" srcOrd="0" destOrd="0" presId="urn:microsoft.com/office/officeart/2005/8/layout/vList4"/>
    <dgm:cxn modelId="{BD4F8541-B125-4A3C-8DF4-DAACC14CB352}" type="presParOf" srcId="{3C83F9B9-D1B3-48D4-8426-15B03A5A999B}" destId="{4642FCC4-D27D-4663-BA96-875F85B6A09E}" srcOrd="1" destOrd="0" presId="urn:microsoft.com/office/officeart/2005/8/layout/vList4"/>
    <dgm:cxn modelId="{9C7E6D5E-E85E-4DFE-9E7A-F07A09EEE90D}" type="presParOf" srcId="{3C83F9B9-D1B3-48D4-8426-15B03A5A999B}" destId="{8DE78005-1C82-4206-BDF2-852863BBDC6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776C3C-B483-496A-8AC0-6C9CF9C7C6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7B0D4D5-104E-4ECC-A709-A4E776712AC9}">
      <dgm:prSet/>
      <dgm:spPr>
        <a:solidFill>
          <a:srgbClr val="92D050"/>
        </a:solidFill>
      </dgm:spPr>
      <dgm:t>
        <a:bodyPr/>
        <a:lstStyle/>
        <a:p>
          <a:r>
            <a:rPr lang="es-ES" b="1" dirty="0"/>
            <a:t>Medidas de aplicación (R 2022/1192)</a:t>
          </a:r>
          <a:endParaRPr lang="es-ES" dirty="0"/>
        </a:p>
      </dgm:t>
    </dgm:pt>
    <dgm:pt modelId="{2C2EDB84-8691-4206-9EFA-98AA90AF85E2}" type="parTrans" cxnId="{2A254B07-5DA5-4846-9289-7E5ED50DFF5A}">
      <dgm:prSet/>
      <dgm:spPr/>
      <dgm:t>
        <a:bodyPr/>
        <a:lstStyle/>
        <a:p>
          <a:endParaRPr lang="es-ES"/>
        </a:p>
      </dgm:t>
    </dgm:pt>
    <dgm:pt modelId="{C596A0FD-F7E4-423E-B09D-18D079FD82F4}" type="sibTrans" cxnId="{2A254B07-5DA5-4846-9289-7E5ED50DFF5A}">
      <dgm:prSet/>
      <dgm:spPr/>
      <dgm:t>
        <a:bodyPr/>
        <a:lstStyle/>
        <a:p>
          <a:endParaRPr lang="es-ES"/>
        </a:p>
      </dgm:t>
    </dgm:pt>
    <dgm:pt modelId="{2D128378-49FB-431A-AE28-5F5CF0F6FC85}">
      <dgm:prSet/>
      <dgm:spPr/>
      <dgm:t>
        <a:bodyPr/>
        <a:lstStyle/>
        <a:p>
          <a:r>
            <a:rPr lang="es-ES" dirty="0"/>
            <a:t>1.MEDIDAS DE CONTROL </a:t>
          </a:r>
        </a:p>
      </dgm:t>
    </dgm:pt>
    <dgm:pt modelId="{A950336F-DB1A-4123-9E8F-EECD2BF73583}" type="parTrans" cxnId="{9143A334-CAB2-40C4-A801-2C95A6BDDB9D}">
      <dgm:prSet/>
      <dgm:spPr/>
      <dgm:t>
        <a:bodyPr/>
        <a:lstStyle/>
        <a:p>
          <a:endParaRPr lang="es-ES"/>
        </a:p>
      </dgm:t>
    </dgm:pt>
    <dgm:pt modelId="{D601AFD0-47CD-4C25-8FFE-6F0AAD88B379}" type="sibTrans" cxnId="{9143A334-CAB2-40C4-A801-2C95A6BDDB9D}">
      <dgm:prSet/>
      <dgm:spPr/>
      <dgm:t>
        <a:bodyPr/>
        <a:lstStyle/>
        <a:p>
          <a:endParaRPr lang="es-ES"/>
        </a:p>
      </dgm:t>
    </dgm:pt>
    <dgm:pt modelId="{82799017-512C-4B6B-BE0F-95753D98C2A5}">
      <dgm:prSet/>
      <dgm:spPr>
        <a:solidFill>
          <a:schemeClr val="tx2">
            <a:lumMod val="50000"/>
            <a:lumOff val="50000"/>
          </a:schemeClr>
        </a:solidFill>
      </dgm:spPr>
      <dgm:t>
        <a:bodyPr/>
        <a:lstStyle/>
        <a:p>
          <a:r>
            <a:rPr lang="es-ES" dirty="0"/>
            <a:t>1</a:t>
          </a:r>
          <a:r>
            <a:rPr lang="es-ES" dirty="0">
              <a:effectLst/>
              <a:latin typeface="Aptos" panose="020B0004020202020204" pitchFamily="34" charset="0"/>
              <a:ea typeface="Aptos" panose="020B0004020202020204" pitchFamily="34" charset="0"/>
              <a:cs typeface="Times New Roman" panose="02020603050405020304" pitchFamily="18" charset="0"/>
            </a:rPr>
            <a:t>.2 Evitar la dispersión  </a:t>
          </a:r>
          <a:endParaRPr lang="es-ES" dirty="0"/>
        </a:p>
      </dgm:t>
    </dgm:pt>
    <dgm:pt modelId="{A3B4E29A-060B-4B16-AA03-57C3EE2B5B1B}" type="parTrans" cxnId="{7F3F0042-0DEA-4BAA-9238-8C410E498634}">
      <dgm:prSet/>
      <dgm:spPr/>
      <dgm:t>
        <a:bodyPr/>
        <a:lstStyle/>
        <a:p>
          <a:endParaRPr lang="es-ES"/>
        </a:p>
      </dgm:t>
    </dgm:pt>
    <dgm:pt modelId="{F53A12D9-04DC-46AA-AFA9-987848453788}" type="sibTrans" cxnId="{7F3F0042-0DEA-4BAA-9238-8C410E498634}">
      <dgm:prSet/>
      <dgm:spPr/>
      <dgm:t>
        <a:bodyPr/>
        <a:lstStyle/>
        <a:p>
          <a:endParaRPr lang="es-ES"/>
        </a:p>
      </dgm:t>
    </dgm:pt>
    <dgm:pt modelId="{3942C818-2B0E-4832-A67A-F11B9921B6DE}">
      <dgm:prSet/>
      <dgm:spPr>
        <a:solidFill>
          <a:schemeClr val="tx2">
            <a:lumMod val="50000"/>
            <a:lumOff val="50000"/>
          </a:schemeClr>
        </a:solidFill>
      </dgm:spPr>
      <dgm:t>
        <a:bodyPr/>
        <a:lstStyle/>
        <a:p>
          <a:r>
            <a:rPr lang="es-ES" dirty="0"/>
            <a:t>1.3. </a:t>
          </a:r>
          <a:r>
            <a:rPr lang="es-ES" dirty="0">
              <a:effectLst/>
              <a:latin typeface="Aptos" panose="020B0004020202020204" pitchFamily="34" charset="0"/>
              <a:ea typeface="Aptos" panose="020B0004020202020204" pitchFamily="34" charset="0"/>
              <a:cs typeface="Times New Roman" panose="02020603050405020304" pitchFamily="18" charset="0"/>
            </a:rPr>
            <a:t>Vigilancia</a:t>
          </a:r>
          <a:endParaRPr lang="es-ES" dirty="0"/>
        </a:p>
      </dgm:t>
    </dgm:pt>
    <dgm:pt modelId="{C0D2AFBE-23AB-4F79-84AB-8C6446833637}" type="parTrans" cxnId="{97D2C7A0-5CE0-470E-9BC6-36E18E85B7FE}">
      <dgm:prSet/>
      <dgm:spPr/>
      <dgm:t>
        <a:bodyPr/>
        <a:lstStyle/>
        <a:p>
          <a:endParaRPr lang="es-ES"/>
        </a:p>
      </dgm:t>
    </dgm:pt>
    <dgm:pt modelId="{B0494957-0C90-4EAA-834F-375F3880B7B3}" type="sibTrans" cxnId="{97D2C7A0-5CE0-470E-9BC6-36E18E85B7FE}">
      <dgm:prSet/>
      <dgm:spPr/>
      <dgm:t>
        <a:bodyPr/>
        <a:lstStyle/>
        <a:p>
          <a:endParaRPr lang="es-ES"/>
        </a:p>
      </dgm:t>
    </dgm:pt>
    <dgm:pt modelId="{7C1B2B39-B928-4FFD-A5A2-F399B60E661A}">
      <dgm:prSet/>
      <dgm:spPr>
        <a:solidFill>
          <a:schemeClr val="tx2">
            <a:lumMod val="25000"/>
            <a:lumOff val="75000"/>
          </a:schemeClr>
        </a:solidFill>
      </dgm:spPr>
      <dgm:t>
        <a:bodyPr/>
        <a:lstStyle/>
        <a:p>
          <a:r>
            <a:rPr lang="es-ES" dirty="0"/>
            <a:t>1.3.1. Prospecciones en la zona demarcada</a:t>
          </a:r>
        </a:p>
      </dgm:t>
    </dgm:pt>
    <dgm:pt modelId="{343EE79B-F75B-4E65-BD1F-EE3276F844D2}" type="parTrans" cxnId="{8D39D5FB-A537-47AA-94FE-B4FE500F8C7C}">
      <dgm:prSet/>
      <dgm:spPr/>
      <dgm:t>
        <a:bodyPr/>
        <a:lstStyle/>
        <a:p>
          <a:endParaRPr lang="es-ES"/>
        </a:p>
      </dgm:t>
    </dgm:pt>
    <dgm:pt modelId="{4890D711-94CA-4E6D-8446-786AFAD5EB2C}" type="sibTrans" cxnId="{8D39D5FB-A537-47AA-94FE-B4FE500F8C7C}">
      <dgm:prSet/>
      <dgm:spPr/>
      <dgm:t>
        <a:bodyPr/>
        <a:lstStyle/>
        <a:p>
          <a:endParaRPr lang="es-ES"/>
        </a:p>
      </dgm:t>
    </dgm:pt>
    <dgm:pt modelId="{DE21C61F-92CC-4A86-A5E4-D75669D0A972}" type="pres">
      <dgm:prSet presAssocID="{04776C3C-B483-496A-8AC0-6C9CF9C7C675}" presName="linear" presStyleCnt="0">
        <dgm:presLayoutVars>
          <dgm:animLvl val="lvl"/>
          <dgm:resizeHandles val="exact"/>
        </dgm:presLayoutVars>
      </dgm:prSet>
      <dgm:spPr/>
    </dgm:pt>
    <dgm:pt modelId="{96BD5D8D-443E-4EDA-B453-151937839112}" type="pres">
      <dgm:prSet presAssocID="{F7B0D4D5-104E-4ECC-A709-A4E776712AC9}" presName="parentText" presStyleLbl="node1" presStyleIdx="0" presStyleCnt="5">
        <dgm:presLayoutVars>
          <dgm:chMax val="0"/>
          <dgm:bulletEnabled val="1"/>
        </dgm:presLayoutVars>
      </dgm:prSet>
      <dgm:spPr/>
    </dgm:pt>
    <dgm:pt modelId="{E6633069-C712-4AB8-8DF7-C6509CEF9302}" type="pres">
      <dgm:prSet presAssocID="{C596A0FD-F7E4-423E-B09D-18D079FD82F4}" presName="spacer" presStyleCnt="0"/>
      <dgm:spPr/>
    </dgm:pt>
    <dgm:pt modelId="{3450C772-4330-4B16-BF64-E004F0440826}" type="pres">
      <dgm:prSet presAssocID="{2D128378-49FB-431A-AE28-5F5CF0F6FC85}" presName="parentText" presStyleLbl="node1" presStyleIdx="1" presStyleCnt="5">
        <dgm:presLayoutVars>
          <dgm:chMax val="0"/>
          <dgm:bulletEnabled val="1"/>
        </dgm:presLayoutVars>
      </dgm:prSet>
      <dgm:spPr/>
    </dgm:pt>
    <dgm:pt modelId="{B303E7B8-C858-43E4-84B0-938EB0B60622}" type="pres">
      <dgm:prSet presAssocID="{D601AFD0-47CD-4C25-8FFE-6F0AAD88B379}" presName="spacer" presStyleCnt="0"/>
      <dgm:spPr/>
    </dgm:pt>
    <dgm:pt modelId="{EA0B37EC-2E53-4ED2-B5C6-E1265DDC1931}" type="pres">
      <dgm:prSet presAssocID="{82799017-512C-4B6B-BE0F-95753D98C2A5}" presName="parentText" presStyleLbl="node1" presStyleIdx="2" presStyleCnt="5">
        <dgm:presLayoutVars>
          <dgm:chMax val="0"/>
          <dgm:bulletEnabled val="1"/>
        </dgm:presLayoutVars>
      </dgm:prSet>
      <dgm:spPr/>
    </dgm:pt>
    <dgm:pt modelId="{F6683F4A-2EF9-4C4D-865C-4934016535E5}" type="pres">
      <dgm:prSet presAssocID="{F53A12D9-04DC-46AA-AFA9-987848453788}" presName="spacer" presStyleCnt="0"/>
      <dgm:spPr/>
    </dgm:pt>
    <dgm:pt modelId="{EDEF75E6-D39D-425D-A8B3-87175E17DD6F}" type="pres">
      <dgm:prSet presAssocID="{3942C818-2B0E-4832-A67A-F11B9921B6DE}" presName="parentText" presStyleLbl="node1" presStyleIdx="3" presStyleCnt="5">
        <dgm:presLayoutVars>
          <dgm:chMax val="0"/>
          <dgm:bulletEnabled val="1"/>
        </dgm:presLayoutVars>
      </dgm:prSet>
      <dgm:spPr/>
    </dgm:pt>
    <dgm:pt modelId="{31A7EE8B-A43A-4D0E-8644-399EA1431532}" type="pres">
      <dgm:prSet presAssocID="{B0494957-0C90-4EAA-834F-375F3880B7B3}" presName="spacer" presStyleCnt="0"/>
      <dgm:spPr/>
    </dgm:pt>
    <dgm:pt modelId="{9C2E2A3F-8DF3-4296-BA91-AFE0D3EE215E}" type="pres">
      <dgm:prSet presAssocID="{7C1B2B39-B928-4FFD-A5A2-F399B60E661A}" presName="parentText" presStyleLbl="node1" presStyleIdx="4" presStyleCnt="5">
        <dgm:presLayoutVars>
          <dgm:chMax val="0"/>
          <dgm:bulletEnabled val="1"/>
        </dgm:presLayoutVars>
      </dgm:prSet>
      <dgm:spPr/>
    </dgm:pt>
  </dgm:ptLst>
  <dgm:cxnLst>
    <dgm:cxn modelId="{2A254B07-5DA5-4846-9289-7E5ED50DFF5A}" srcId="{04776C3C-B483-496A-8AC0-6C9CF9C7C675}" destId="{F7B0D4D5-104E-4ECC-A709-A4E776712AC9}" srcOrd="0" destOrd="0" parTransId="{2C2EDB84-8691-4206-9EFA-98AA90AF85E2}" sibTransId="{C596A0FD-F7E4-423E-B09D-18D079FD82F4}"/>
    <dgm:cxn modelId="{D3107C2A-3F0B-4051-8B73-395136C16E4E}" type="presOf" srcId="{2D128378-49FB-431A-AE28-5F5CF0F6FC85}" destId="{3450C772-4330-4B16-BF64-E004F0440826}" srcOrd="0" destOrd="0" presId="urn:microsoft.com/office/officeart/2005/8/layout/vList2"/>
    <dgm:cxn modelId="{9143A334-CAB2-40C4-A801-2C95A6BDDB9D}" srcId="{04776C3C-B483-496A-8AC0-6C9CF9C7C675}" destId="{2D128378-49FB-431A-AE28-5F5CF0F6FC85}" srcOrd="1" destOrd="0" parTransId="{A950336F-DB1A-4123-9E8F-EECD2BF73583}" sibTransId="{D601AFD0-47CD-4C25-8FFE-6F0AAD88B379}"/>
    <dgm:cxn modelId="{CB79855D-0D7D-4A95-92EE-4D23D2874160}" type="presOf" srcId="{04776C3C-B483-496A-8AC0-6C9CF9C7C675}" destId="{DE21C61F-92CC-4A86-A5E4-D75669D0A972}" srcOrd="0" destOrd="0" presId="urn:microsoft.com/office/officeart/2005/8/layout/vList2"/>
    <dgm:cxn modelId="{E8B80C61-EC61-44FA-981B-035FF3656B6E}" type="presOf" srcId="{7C1B2B39-B928-4FFD-A5A2-F399B60E661A}" destId="{9C2E2A3F-8DF3-4296-BA91-AFE0D3EE215E}" srcOrd="0" destOrd="0" presId="urn:microsoft.com/office/officeart/2005/8/layout/vList2"/>
    <dgm:cxn modelId="{7F3F0042-0DEA-4BAA-9238-8C410E498634}" srcId="{04776C3C-B483-496A-8AC0-6C9CF9C7C675}" destId="{82799017-512C-4B6B-BE0F-95753D98C2A5}" srcOrd="2" destOrd="0" parTransId="{A3B4E29A-060B-4B16-AA03-57C3EE2B5B1B}" sibTransId="{F53A12D9-04DC-46AA-AFA9-987848453788}"/>
    <dgm:cxn modelId="{D0B09569-5BD0-4D95-BD38-A1F3B9F6B8D9}" type="presOf" srcId="{F7B0D4D5-104E-4ECC-A709-A4E776712AC9}" destId="{96BD5D8D-443E-4EDA-B453-151937839112}" srcOrd="0" destOrd="0" presId="urn:microsoft.com/office/officeart/2005/8/layout/vList2"/>
    <dgm:cxn modelId="{B2EDF86F-399A-4978-A3B4-A31985190407}" type="presOf" srcId="{3942C818-2B0E-4832-A67A-F11B9921B6DE}" destId="{EDEF75E6-D39D-425D-A8B3-87175E17DD6F}" srcOrd="0" destOrd="0" presId="urn:microsoft.com/office/officeart/2005/8/layout/vList2"/>
    <dgm:cxn modelId="{7370219A-A5BC-4237-B6C1-5E5C9990B865}" type="presOf" srcId="{82799017-512C-4B6B-BE0F-95753D98C2A5}" destId="{EA0B37EC-2E53-4ED2-B5C6-E1265DDC1931}" srcOrd="0" destOrd="0" presId="urn:microsoft.com/office/officeart/2005/8/layout/vList2"/>
    <dgm:cxn modelId="{97D2C7A0-5CE0-470E-9BC6-36E18E85B7FE}" srcId="{04776C3C-B483-496A-8AC0-6C9CF9C7C675}" destId="{3942C818-2B0E-4832-A67A-F11B9921B6DE}" srcOrd="3" destOrd="0" parTransId="{C0D2AFBE-23AB-4F79-84AB-8C6446833637}" sibTransId="{B0494957-0C90-4EAA-834F-375F3880B7B3}"/>
    <dgm:cxn modelId="{8D39D5FB-A537-47AA-94FE-B4FE500F8C7C}" srcId="{04776C3C-B483-496A-8AC0-6C9CF9C7C675}" destId="{7C1B2B39-B928-4FFD-A5A2-F399B60E661A}" srcOrd="4" destOrd="0" parTransId="{343EE79B-F75B-4E65-BD1F-EE3276F844D2}" sibTransId="{4890D711-94CA-4E6D-8446-786AFAD5EB2C}"/>
    <dgm:cxn modelId="{818F41DB-5DC7-47A7-B1BD-ECA2F026A5C5}" type="presParOf" srcId="{DE21C61F-92CC-4A86-A5E4-D75669D0A972}" destId="{96BD5D8D-443E-4EDA-B453-151937839112}" srcOrd="0" destOrd="0" presId="urn:microsoft.com/office/officeart/2005/8/layout/vList2"/>
    <dgm:cxn modelId="{ACB8DCCB-A132-4793-B80A-FE421AE4743B}" type="presParOf" srcId="{DE21C61F-92CC-4A86-A5E4-D75669D0A972}" destId="{E6633069-C712-4AB8-8DF7-C6509CEF9302}" srcOrd="1" destOrd="0" presId="urn:microsoft.com/office/officeart/2005/8/layout/vList2"/>
    <dgm:cxn modelId="{9394C883-A977-4812-9A63-25E9764B33C3}" type="presParOf" srcId="{DE21C61F-92CC-4A86-A5E4-D75669D0A972}" destId="{3450C772-4330-4B16-BF64-E004F0440826}" srcOrd="2" destOrd="0" presId="urn:microsoft.com/office/officeart/2005/8/layout/vList2"/>
    <dgm:cxn modelId="{0932F86D-0F6B-49A0-93C3-BF301C36792F}" type="presParOf" srcId="{DE21C61F-92CC-4A86-A5E4-D75669D0A972}" destId="{B303E7B8-C858-43E4-84B0-938EB0B60622}" srcOrd="3" destOrd="0" presId="urn:microsoft.com/office/officeart/2005/8/layout/vList2"/>
    <dgm:cxn modelId="{3FECCB2F-5C8F-482D-B95C-9152C826EE69}" type="presParOf" srcId="{DE21C61F-92CC-4A86-A5E4-D75669D0A972}" destId="{EA0B37EC-2E53-4ED2-B5C6-E1265DDC1931}" srcOrd="4" destOrd="0" presId="urn:microsoft.com/office/officeart/2005/8/layout/vList2"/>
    <dgm:cxn modelId="{04D46B64-6053-4544-9E1C-0FB097223029}" type="presParOf" srcId="{DE21C61F-92CC-4A86-A5E4-D75669D0A972}" destId="{F6683F4A-2EF9-4C4D-865C-4934016535E5}" srcOrd="5" destOrd="0" presId="urn:microsoft.com/office/officeart/2005/8/layout/vList2"/>
    <dgm:cxn modelId="{048AE27D-882A-495E-A5EE-1B29AE53FC4C}" type="presParOf" srcId="{DE21C61F-92CC-4A86-A5E4-D75669D0A972}" destId="{EDEF75E6-D39D-425D-A8B3-87175E17DD6F}" srcOrd="6" destOrd="0" presId="urn:microsoft.com/office/officeart/2005/8/layout/vList2"/>
    <dgm:cxn modelId="{4EE139A5-DA99-4267-B93B-7E08C206AE3F}" type="presParOf" srcId="{DE21C61F-92CC-4A86-A5E4-D75669D0A972}" destId="{31A7EE8B-A43A-4D0E-8644-399EA1431532}" srcOrd="7" destOrd="0" presId="urn:microsoft.com/office/officeart/2005/8/layout/vList2"/>
    <dgm:cxn modelId="{F372DE0E-07E8-4DD4-B795-8FE447E20EE9}" type="presParOf" srcId="{DE21C61F-92CC-4A86-A5E4-D75669D0A972}" destId="{9C2E2A3F-8DF3-4296-BA91-AFE0D3EE215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CEBD4D-E69E-43E6-840F-087BA4941B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CCAB49F-85FD-4745-B0D8-4D53F7D83C4E}">
      <dgm:prSet/>
      <dgm:spPr/>
      <dgm:t>
        <a:bodyPr/>
        <a:lstStyle/>
        <a:p>
          <a:r>
            <a:rPr lang="es-ES" b="1" dirty="0"/>
            <a:t>Nombre común: </a:t>
          </a:r>
          <a:r>
            <a:rPr lang="es-ES" b="0" dirty="0"/>
            <a:t>Nematodos del quiste blanco y dorado de la patata </a:t>
          </a:r>
          <a:endParaRPr lang="es-ES" dirty="0"/>
        </a:p>
      </dgm:t>
    </dgm:pt>
    <dgm:pt modelId="{C5C68D92-230A-49EC-96E5-E9129DDBAEDD}" type="parTrans" cxnId="{B8B89506-7C41-4FEF-A582-CC288ABDB17C}">
      <dgm:prSet/>
      <dgm:spPr/>
      <dgm:t>
        <a:bodyPr/>
        <a:lstStyle/>
        <a:p>
          <a:endParaRPr lang="es-ES"/>
        </a:p>
      </dgm:t>
    </dgm:pt>
    <dgm:pt modelId="{0A4B7ACC-729F-483D-87FC-D66DF628959C}" type="sibTrans" cxnId="{B8B89506-7C41-4FEF-A582-CC288ABDB17C}">
      <dgm:prSet/>
      <dgm:spPr/>
      <dgm:t>
        <a:bodyPr/>
        <a:lstStyle/>
        <a:p>
          <a:endParaRPr lang="es-ES"/>
        </a:p>
      </dgm:t>
    </dgm:pt>
    <dgm:pt modelId="{BF7E40AE-704B-4F2E-842F-982CED05BDAA}">
      <dgm:prSet/>
      <dgm:spPr/>
      <dgm:t>
        <a:bodyPr/>
        <a:lstStyle/>
        <a:p>
          <a:r>
            <a:rPr lang="es-ES" b="1" dirty="0"/>
            <a:t>Tipo de organismo </a:t>
          </a:r>
          <a:r>
            <a:rPr lang="es-ES" b="1" dirty="0" err="1"/>
            <a:t>nocivo</a:t>
          </a:r>
          <a:r>
            <a:rPr lang="es-ES" b="0" dirty="0" err="1"/>
            <a:t>:Nematodos</a:t>
          </a:r>
          <a:endParaRPr lang="es-ES" b="0" dirty="0"/>
        </a:p>
      </dgm:t>
    </dgm:pt>
    <dgm:pt modelId="{13F0355A-ACD1-4831-BDE2-F23A3771116C}" type="parTrans" cxnId="{6A076720-3385-4FD0-B95D-18A58E8B049E}">
      <dgm:prSet/>
      <dgm:spPr/>
      <dgm:t>
        <a:bodyPr/>
        <a:lstStyle/>
        <a:p>
          <a:endParaRPr lang="es-ES"/>
        </a:p>
      </dgm:t>
    </dgm:pt>
    <dgm:pt modelId="{9B15C72E-EC4E-497D-9117-A388444100E8}" type="sibTrans" cxnId="{6A076720-3385-4FD0-B95D-18A58E8B049E}">
      <dgm:prSet/>
      <dgm:spPr/>
      <dgm:t>
        <a:bodyPr/>
        <a:lstStyle/>
        <a:p>
          <a:endParaRPr lang="es-ES"/>
        </a:p>
      </dgm:t>
    </dgm:pt>
    <dgm:pt modelId="{7AD6D6AD-3573-4DFB-AF24-233A1C02AB4F}">
      <dgm:prSet/>
      <dgm:spPr/>
      <dgm:t>
        <a:bodyPr/>
        <a:lstStyle/>
        <a:p>
          <a:r>
            <a:rPr lang="es-ES" b="1" dirty="0"/>
            <a:t>Status Europeo: </a:t>
          </a:r>
          <a:r>
            <a:rPr lang="es-ES" dirty="0"/>
            <a:t>Presentes  </a:t>
          </a:r>
        </a:p>
      </dgm:t>
    </dgm:pt>
    <dgm:pt modelId="{E237E7F1-8623-46A9-B06B-BE672CA8CD58}" type="parTrans" cxnId="{547B8516-6275-4E12-A955-2D42D0241E51}">
      <dgm:prSet/>
      <dgm:spPr/>
      <dgm:t>
        <a:bodyPr/>
        <a:lstStyle/>
        <a:p>
          <a:endParaRPr lang="es-ES"/>
        </a:p>
      </dgm:t>
    </dgm:pt>
    <dgm:pt modelId="{121132E1-59FF-449E-8BC5-E9651DA54E54}" type="sibTrans" cxnId="{547B8516-6275-4E12-A955-2D42D0241E51}">
      <dgm:prSet/>
      <dgm:spPr/>
      <dgm:t>
        <a:bodyPr/>
        <a:lstStyle/>
        <a:p>
          <a:endParaRPr lang="es-ES"/>
        </a:p>
      </dgm:t>
    </dgm:pt>
    <dgm:pt modelId="{4DBE22F3-CCEB-445D-9AB4-481C80DFFE50}">
      <dgm:prSet/>
      <dgm:spPr/>
      <dgm:t>
        <a:bodyPr/>
        <a:lstStyle/>
        <a:p>
          <a:r>
            <a:rPr lang="es-ES" b="1" dirty="0"/>
            <a:t>Status España:</a:t>
          </a:r>
          <a:r>
            <a:rPr lang="es-ES" dirty="0"/>
            <a:t> Presentes</a:t>
          </a:r>
        </a:p>
      </dgm:t>
    </dgm:pt>
    <dgm:pt modelId="{3F8FF13C-42BF-4CFD-B3C4-18B7F84BA098}" type="parTrans" cxnId="{40035BAC-4002-4C70-BAA2-EDEFB63F6C7B}">
      <dgm:prSet/>
      <dgm:spPr/>
      <dgm:t>
        <a:bodyPr/>
        <a:lstStyle/>
        <a:p>
          <a:endParaRPr lang="es-ES"/>
        </a:p>
      </dgm:t>
    </dgm:pt>
    <dgm:pt modelId="{8F6CB7E5-9D86-4543-AC4B-A9016E4905A3}" type="sibTrans" cxnId="{40035BAC-4002-4C70-BAA2-EDEFB63F6C7B}">
      <dgm:prSet/>
      <dgm:spPr/>
      <dgm:t>
        <a:bodyPr/>
        <a:lstStyle/>
        <a:p>
          <a:endParaRPr lang="es-ES"/>
        </a:p>
      </dgm:t>
    </dgm:pt>
    <dgm:pt modelId="{E294CDCF-C3F0-4021-AE40-D16EE580E36E}">
      <dgm:prSet/>
      <dgm:spPr/>
      <dgm:t>
        <a:bodyPr/>
        <a:lstStyle/>
        <a:p>
          <a:r>
            <a:rPr lang="es-ES" b="1" dirty="0"/>
            <a:t>Categorización: </a:t>
          </a:r>
          <a:r>
            <a:rPr lang="es-ES" dirty="0"/>
            <a:t>Plaga cuarentenaria de la UE: Anexo II A</a:t>
          </a:r>
        </a:p>
      </dgm:t>
    </dgm:pt>
    <dgm:pt modelId="{E35247B1-57A8-4F1C-BDD0-88F279DD0D9B}" type="parTrans" cxnId="{CF3DB3EE-A3C9-48F6-BD97-665A7C065782}">
      <dgm:prSet/>
      <dgm:spPr/>
      <dgm:t>
        <a:bodyPr/>
        <a:lstStyle/>
        <a:p>
          <a:endParaRPr lang="es-ES"/>
        </a:p>
      </dgm:t>
    </dgm:pt>
    <dgm:pt modelId="{3737134F-6A32-4B83-9508-18D6D0EFC20B}" type="sibTrans" cxnId="{CF3DB3EE-A3C9-48F6-BD97-665A7C065782}">
      <dgm:prSet/>
      <dgm:spPr/>
      <dgm:t>
        <a:bodyPr/>
        <a:lstStyle/>
        <a:p>
          <a:endParaRPr lang="es-ES"/>
        </a:p>
      </dgm:t>
    </dgm:pt>
    <dgm:pt modelId="{F6DBBA40-6C5F-4DA0-88D2-25B2F10E1316}">
      <dgm:prSet/>
      <dgm:spPr/>
      <dgm:t>
        <a:bodyPr/>
        <a:lstStyle/>
        <a:p>
          <a:r>
            <a:rPr lang="es-ES" b="1" dirty="0"/>
            <a:t>Medios de dispersión: </a:t>
          </a:r>
          <a:r>
            <a:rPr lang="es-ES" dirty="0"/>
            <a:t>Vegetales para la plantación, tubérculos, suelo y medio de cultivo de S. </a:t>
          </a:r>
          <a:r>
            <a:rPr lang="es-ES" dirty="0" err="1"/>
            <a:t>tuberosum</a:t>
          </a:r>
          <a:r>
            <a:rPr lang="es-ES" dirty="0"/>
            <a:t> y otros </a:t>
          </a:r>
          <a:r>
            <a:rPr lang="es-ES" dirty="0" err="1"/>
            <a:t>vegetalles</a:t>
          </a:r>
          <a:r>
            <a:rPr lang="es-ES" dirty="0"/>
            <a:t> hospedantes</a:t>
          </a:r>
        </a:p>
      </dgm:t>
    </dgm:pt>
    <dgm:pt modelId="{A3BC7EEB-1FDC-4A2E-9F8F-AC4570C1DF5F}" type="parTrans" cxnId="{EA40FB11-4020-4004-B168-2E5E40834801}">
      <dgm:prSet/>
      <dgm:spPr/>
      <dgm:t>
        <a:bodyPr/>
        <a:lstStyle/>
        <a:p>
          <a:endParaRPr lang="es-ES"/>
        </a:p>
      </dgm:t>
    </dgm:pt>
    <dgm:pt modelId="{6EC94896-F0D2-4ADA-9A68-ED2FFBBAD83C}" type="sibTrans" cxnId="{EA40FB11-4020-4004-B168-2E5E40834801}">
      <dgm:prSet/>
      <dgm:spPr/>
      <dgm:t>
        <a:bodyPr/>
        <a:lstStyle/>
        <a:p>
          <a:endParaRPr lang="es-ES"/>
        </a:p>
      </dgm:t>
    </dgm:pt>
    <dgm:pt modelId="{A6D58173-A37F-49E9-B4BB-3D25C53AD941}" type="pres">
      <dgm:prSet presAssocID="{69CEBD4D-E69E-43E6-840F-087BA4941B7E}" presName="Name0" presStyleCnt="0">
        <dgm:presLayoutVars>
          <dgm:chMax val="7"/>
          <dgm:chPref val="7"/>
          <dgm:dir/>
        </dgm:presLayoutVars>
      </dgm:prSet>
      <dgm:spPr/>
    </dgm:pt>
    <dgm:pt modelId="{68F8E574-871A-4CE3-A5FD-A28D0A8BCD98}" type="pres">
      <dgm:prSet presAssocID="{69CEBD4D-E69E-43E6-840F-087BA4941B7E}" presName="Name1" presStyleCnt="0"/>
      <dgm:spPr/>
    </dgm:pt>
    <dgm:pt modelId="{5E3E2BEF-0B1C-4691-9D25-7F92445D8055}" type="pres">
      <dgm:prSet presAssocID="{69CEBD4D-E69E-43E6-840F-087BA4941B7E}" presName="cycle" presStyleCnt="0"/>
      <dgm:spPr/>
    </dgm:pt>
    <dgm:pt modelId="{360C17DC-1238-4F62-A476-13205167EFA4}" type="pres">
      <dgm:prSet presAssocID="{69CEBD4D-E69E-43E6-840F-087BA4941B7E}" presName="srcNode" presStyleLbl="node1" presStyleIdx="0" presStyleCnt="6"/>
      <dgm:spPr/>
    </dgm:pt>
    <dgm:pt modelId="{375CCBDC-FD7F-4679-A2D1-00E16A3C4683}" type="pres">
      <dgm:prSet presAssocID="{69CEBD4D-E69E-43E6-840F-087BA4941B7E}" presName="conn" presStyleLbl="parChTrans1D2" presStyleIdx="0" presStyleCnt="1"/>
      <dgm:spPr/>
    </dgm:pt>
    <dgm:pt modelId="{1FE77093-C198-46BA-A63A-573C67CF89B3}" type="pres">
      <dgm:prSet presAssocID="{69CEBD4D-E69E-43E6-840F-087BA4941B7E}" presName="extraNode" presStyleLbl="node1" presStyleIdx="0" presStyleCnt="6"/>
      <dgm:spPr/>
    </dgm:pt>
    <dgm:pt modelId="{48A58F33-40C5-4302-922E-779896011B4F}" type="pres">
      <dgm:prSet presAssocID="{69CEBD4D-E69E-43E6-840F-087BA4941B7E}" presName="dstNode" presStyleLbl="node1" presStyleIdx="0" presStyleCnt="6"/>
      <dgm:spPr/>
    </dgm:pt>
    <dgm:pt modelId="{41506173-D247-4AA4-B5FD-2D424CAB2633}" type="pres">
      <dgm:prSet presAssocID="{9CCAB49F-85FD-4745-B0D8-4D53F7D83C4E}" presName="text_1" presStyleLbl="node1" presStyleIdx="0" presStyleCnt="6">
        <dgm:presLayoutVars>
          <dgm:bulletEnabled val="1"/>
        </dgm:presLayoutVars>
      </dgm:prSet>
      <dgm:spPr/>
    </dgm:pt>
    <dgm:pt modelId="{61E2368E-13D9-4897-9C3C-9D1EC73D3EEB}" type="pres">
      <dgm:prSet presAssocID="{9CCAB49F-85FD-4745-B0D8-4D53F7D83C4E}" presName="accent_1" presStyleCnt="0"/>
      <dgm:spPr/>
    </dgm:pt>
    <dgm:pt modelId="{CB50A3AD-07CF-4F8C-94B8-F51A6BCBC391}" type="pres">
      <dgm:prSet presAssocID="{9CCAB49F-85FD-4745-B0D8-4D53F7D83C4E}" presName="accentRepeatNode" presStyleLbl="solidFgAcc1" presStyleIdx="0" presStyleCnt="6"/>
      <dgm:spPr/>
    </dgm:pt>
    <dgm:pt modelId="{16964B12-6E8B-4839-A88D-73A173F989D2}" type="pres">
      <dgm:prSet presAssocID="{BF7E40AE-704B-4F2E-842F-982CED05BDAA}" presName="text_2" presStyleLbl="node1" presStyleIdx="1" presStyleCnt="6">
        <dgm:presLayoutVars>
          <dgm:bulletEnabled val="1"/>
        </dgm:presLayoutVars>
      </dgm:prSet>
      <dgm:spPr/>
    </dgm:pt>
    <dgm:pt modelId="{F17CFF37-4CB9-42E1-BAB3-1280A9E50434}" type="pres">
      <dgm:prSet presAssocID="{BF7E40AE-704B-4F2E-842F-982CED05BDAA}" presName="accent_2" presStyleCnt="0"/>
      <dgm:spPr/>
    </dgm:pt>
    <dgm:pt modelId="{348B61B5-9465-4955-8F66-3E4FA5A3A93A}" type="pres">
      <dgm:prSet presAssocID="{BF7E40AE-704B-4F2E-842F-982CED05BDAA}" presName="accentRepeatNode" presStyleLbl="solidFgAcc1" presStyleIdx="1" presStyleCnt="6"/>
      <dgm:spPr/>
    </dgm:pt>
    <dgm:pt modelId="{F1FB4C8F-0212-402C-B2AA-83A9B0BFE22B}" type="pres">
      <dgm:prSet presAssocID="{7AD6D6AD-3573-4DFB-AF24-233A1C02AB4F}" presName="text_3" presStyleLbl="node1" presStyleIdx="2" presStyleCnt="6">
        <dgm:presLayoutVars>
          <dgm:bulletEnabled val="1"/>
        </dgm:presLayoutVars>
      </dgm:prSet>
      <dgm:spPr/>
    </dgm:pt>
    <dgm:pt modelId="{B150A259-20BF-4651-8D02-28BB5C7DE60C}" type="pres">
      <dgm:prSet presAssocID="{7AD6D6AD-3573-4DFB-AF24-233A1C02AB4F}" presName="accent_3" presStyleCnt="0"/>
      <dgm:spPr/>
    </dgm:pt>
    <dgm:pt modelId="{9B11A58E-666D-4FE5-9269-330641E48216}" type="pres">
      <dgm:prSet presAssocID="{7AD6D6AD-3573-4DFB-AF24-233A1C02AB4F}" presName="accentRepeatNode" presStyleLbl="solidFgAcc1" presStyleIdx="2" presStyleCnt="6"/>
      <dgm:spPr/>
    </dgm:pt>
    <dgm:pt modelId="{7EA757C9-886A-41AA-A17D-A1BB50AD10DC}" type="pres">
      <dgm:prSet presAssocID="{4DBE22F3-CCEB-445D-9AB4-481C80DFFE50}" presName="text_4" presStyleLbl="node1" presStyleIdx="3" presStyleCnt="6">
        <dgm:presLayoutVars>
          <dgm:bulletEnabled val="1"/>
        </dgm:presLayoutVars>
      </dgm:prSet>
      <dgm:spPr/>
    </dgm:pt>
    <dgm:pt modelId="{14E9F53D-B51D-4B85-8FA9-3E2F487BA01F}" type="pres">
      <dgm:prSet presAssocID="{4DBE22F3-CCEB-445D-9AB4-481C80DFFE50}" presName="accent_4" presStyleCnt="0"/>
      <dgm:spPr/>
    </dgm:pt>
    <dgm:pt modelId="{563A3488-9DE1-4743-A4DF-02A1A2D8C3B0}" type="pres">
      <dgm:prSet presAssocID="{4DBE22F3-CCEB-445D-9AB4-481C80DFFE50}" presName="accentRepeatNode" presStyleLbl="solidFgAcc1" presStyleIdx="3" presStyleCnt="6"/>
      <dgm:spPr/>
    </dgm:pt>
    <dgm:pt modelId="{126305B5-7F03-4577-83EF-76CE6F26BF95}" type="pres">
      <dgm:prSet presAssocID="{E294CDCF-C3F0-4021-AE40-D16EE580E36E}" presName="text_5" presStyleLbl="node1" presStyleIdx="4" presStyleCnt="6">
        <dgm:presLayoutVars>
          <dgm:bulletEnabled val="1"/>
        </dgm:presLayoutVars>
      </dgm:prSet>
      <dgm:spPr/>
    </dgm:pt>
    <dgm:pt modelId="{CC475870-C2D7-4368-85E3-D10B164D0691}" type="pres">
      <dgm:prSet presAssocID="{E294CDCF-C3F0-4021-AE40-D16EE580E36E}" presName="accent_5" presStyleCnt="0"/>
      <dgm:spPr/>
    </dgm:pt>
    <dgm:pt modelId="{18709F15-590A-4A62-BB10-1ECD95FF236D}" type="pres">
      <dgm:prSet presAssocID="{E294CDCF-C3F0-4021-AE40-D16EE580E36E}" presName="accentRepeatNode" presStyleLbl="solidFgAcc1" presStyleIdx="4" presStyleCnt="6"/>
      <dgm:spPr/>
    </dgm:pt>
    <dgm:pt modelId="{F22D5739-20D0-4DA4-BC72-8A6349FCFE83}" type="pres">
      <dgm:prSet presAssocID="{F6DBBA40-6C5F-4DA0-88D2-25B2F10E1316}" presName="text_6" presStyleLbl="node1" presStyleIdx="5" presStyleCnt="6" custScaleY="162601">
        <dgm:presLayoutVars>
          <dgm:bulletEnabled val="1"/>
        </dgm:presLayoutVars>
      </dgm:prSet>
      <dgm:spPr/>
    </dgm:pt>
    <dgm:pt modelId="{AE67305B-4F41-4857-ADE1-996DEBB66C8D}" type="pres">
      <dgm:prSet presAssocID="{F6DBBA40-6C5F-4DA0-88D2-25B2F10E1316}" presName="accent_6" presStyleCnt="0"/>
      <dgm:spPr/>
    </dgm:pt>
    <dgm:pt modelId="{62239852-EBAA-4D27-9A7E-8021C08693DD}" type="pres">
      <dgm:prSet presAssocID="{F6DBBA40-6C5F-4DA0-88D2-25B2F10E1316}" presName="accentRepeatNode" presStyleLbl="solidFgAcc1" presStyleIdx="5" presStyleCnt="6"/>
      <dgm:spPr/>
    </dgm:pt>
  </dgm:ptLst>
  <dgm:cxnLst>
    <dgm:cxn modelId="{52FE3906-57B4-43D6-BB5D-01904B2B3966}" type="presOf" srcId="{9CCAB49F-85FD-4745-B0D8-4D53F7D83C4E}" destId="{41506173-D247-4AA4-B5FD-2D424CAB2633}" srcOrd="0" destOrd="0" presId="urn:microsoft.com/office/officeart/2008/layout/VerticalCurvedList"/>
    <dgm:cxn modelId="{B8B89506-7C41-4FEF-A582-CC288ABDB17C}" srcId="{69CEBD4D-E69E-43E6-840F-087BA4941B7E}" destId="{9CCAB49F-85FD-4745-B0D8-4D53F7D83C4E}" srcOrd="0" destOrd="0" parTransId="{C5C68D92-230A-49EC-96E5-E9129DDBAEDD}" sibTransId="{0A4B7ACC-729F-483D-87FC-D66DF628959C}"/>
    <dgm:cxn modelId="{EA40FB11-4020-4004-B168-2E5E40834801}" srcId="{69CEBD4D-E69E-43E6-840F-087BA4941B7E}" destId="{F6DBBA40-6C5F-4DA0-88D2-25B2F10E1316}" srcOrd="5" destOrd="0" parTransId="{A3BC7EEB-1FDC-4A2E-9F8F-AC4570C1DF5F}" sibTransId="{6EC94896-F0D2-4ADA-9A68-ED2FFBBAD83C}"/>
    <dgm:cxn modelId="{547B8516-6275-4E12-A955-2D42D0241E51}" srcId="{69CEBD4D-E69E-43E6-840F-087BA4941B7E}" destId="{7AD6D6AD-3573-4DFB-AF24-233A1C02AB4F}" srcOrd="2" destOrd="0" parTransId="{E237E7F1-8623-46A9-B06B-BE672CA8CD58}" sibTransId="{121132E1-59FF-449E-8BC5-E9651DA54E54}"/>
    <dgm:cxn modelId="{E59B1519-CB31-4045-A60C-5F44D3168EA7}" type="presOf" srcId="{0A4B7ACC-729F-483D-87FC-D66DF628959C}" destId="{375CCBDC-FD7F-4679-A2D1-00E16A3C4683}" srcOrd="0" destOrd="0" presId="urn:microsoft.com/office/officeart/2008/layout/VerticalCurvedList"/>
    <dgm:cxn modelId="{6A076720-3385-4FD0-B95D-18A58E8B049E}" srcId="{69CEBD4D-E69E-43E6-840F-087BA4941B7E}" destId="{BF7E40AE-704B-4F2E-842F-982CED05BDAA}" srcOrd="1" destOrd="0" parTransId="{13F0355A-ACD1-4831-BDE2-F23A3771116C}" sibTransId="{9B15C72E-EC4E-497D-9117-A388444100E8}"/>
    <dgm:cxn modelId="{04281425-EE0B-4A7F-9CB3-EAC4463ECDD9}" type="presOf" srcId="{F6DBBA40-6C5F-4DA0-88D2-25B2F10E1316}" destId="{F22D5739-20D0-4DA4-BC72-8A6349FCFE83}" srcOrd="0" destOrd="0" presId="urn:microsoft.com/office/officeart/2008/layout/VerticalCurvedList"/>
    <dgm:cxn modelId="{CBA8F86D-A88D-4B6B-B2DD-EFD1BA775108}" type="presOf" srcId="{4DBE22F3-CCEB-445D-9AB4-481C80DFFE50}" destId="{7EA757C9-886A-41AA-A17D-A1BB50AD10DC}" srcOrd="0" destOrd="0" presId="urn:microsoft.com/office/officeart/2008/layout/VerticalCurvedList"/>
    <dgm:cxn modelId="{CA98F675-2C18-4ADC-B67B-4EE0C6650C05}" type="presOf" srcId="{E294CDCF-C3F0-4021-AE40-D16EE580E36E}" destId="{126305B5-7F03-4577-83EF-76CE6F26BF95}" srcOrd="0" destOrd="0" presId="urn:microsoft.com/office/officeart/2008/layout/VerticalCurvedList"/>
    <dgm:cxn modelId="{40035BAC-4002-4C70-BAA2-EDEFB63F6C7B}" srcId="{69CEBD4D-E69E-43E6-840F-087BA4941B7E}" destId="{4DBE22F3-CCEB-445D-9AB4-481C80DFFE50}" srcOrd="3" destOrd="0" parTransId="{3F8FF13C-42BF-4CFD-B3C4-18B7F84BA098}" sibTransId="{8F6CB7E5-9D86-4543-AC4B-A9016E4905A3}"/>
    <dgm:cxn modelId="{9A9424D7-519E-4F89-985E-C257D77A9382}" type="presOf" srcId="{69CEBD4D-E69E-43E6-840F-087BA4941B7E}" destId="{A6D58173-A37F-49E9-B4BB-3D25C53AD941}" srcOrd="0" destOrd="0" presId="urn:microsoft.com/office/officeart/2008/layout/VerticalCurvedList"/>
    <dgm:cxn modelId="{B2F898DE-20E9-4C4A-9D09-B314565DD654}" type="presOf" srcId="{BF7E40AE-704B-4F2E-842F-982CED05BDAA}" destId="{16964B12-6E8B-4839-A88D-73A173F989D2}" srcOrd="0" destOrd="0" presId="urn:microsoft.com/office/officeart/2008/layout/VerticalCurvedList"/>
    <dgm:cxn modelId="{3B6D0BE7-AC2B-4E6A-977C-C8DBB9F13CD5}" type="presOf" srcId="{7AD6D6AD-3573-4DFB-AF24-233A1C02AB4F}" destId="{F1FB4C8F-0212-402C-B2AA-83A9B0BFE22B}" srcOrd="0" destOrd="0" presId="urn:microsoft.com/office/officeart/2008/layout/VerticalCurvedList"/>
    <dgm:cxn modelId="{CF3DB3EE-A3C9-48F6-BD97-665A7C065782}" srcId="{69CEBD4D-E69E-43E6-840F-087BA4941B7E}" destId="{E294CDCF-C3F0-4021-AE40-D16EE580E36E}" srcOrd="4" destOrd="0" parTransId="{E35247B1-57A8-4F1C-BDD0-88F279DD0D9B}" sibTransId="{3737134F-6A32-4B83-9508-18D6D0EFC20B}"/>
    <dgm:cxn modelId="{87984C87-42AF-485D-86D4-30833180CF45}" type="presParOf" srcId="{A6D58173-A37F-49E9-B4BB-3D25C53AD941}" destId="{68F8E574-871A-4CE3-A5FD-A28D0A8BCD98}" srcOrd="0" destOrd="0" presId="urn:microsoft.com/office/officeart/2008/layout/VerticalCurvedList"/>
    <dgm:cxn modelId="{10173222-45B8-425B-84EF-13FC49BACE44}" type="presParOf" srcId="{68F8E574-871A-4CE3-A5FD-A28D0A8BCD98}" destId="{5E3E2BEF-0B1C-4691-9D25-7F92445D8055}" srcOrd="0" destOrd="0" presId="urn:microsoft.com/office/officeart/2008/layout/VerticalCurvedList"/>
    <dgm:cxn modelId="{68CB093C-9EED-4262-88AE-31932897F1D5}" type="presParOf" srcId="{5E3E2BEF-0B1C-4691-9D25-7F92445D8055}" destId="{360C17DC-1238-4F62-A476-13205167EFA4}" srcOrd="0" destOrd="0" presId="urn:microsoft.com/office/officeart/2008/layout/VerticalCurvedList"/>
    <dgm:cxn modelId="{A10F439D-8704-4340-9721-FD626158CFFE}" type="presParOf" srcId="{5E3E2BEF-0B1C-4691-9D25-7F92445D8055}" destId="{375CCBDC-FD7F-4679-A2D1-00E16A3C4683}" srcOrd="1" destOrd="0" presId="urn:microsoft.com/office/officeart/2008/layout/VerticalCurvedList"/>
    <dgm:cxn modelId="{EA7DFEAE-21DF-48FE-8437-4FF16FE65A4E}" type="presParOf" srcId="{5E3E2BEF-0B1C-4691-9D25-7F92445D8055}" destId="{1FE77093-C198-46BA-A63A-573C67CF89B3}" srcOrd="2" destOrd="0" presId="urn:microsoft.com/office/officeart/2008/layout/VerticalCurvedList"/>
    <dgm:cxn modelId="{AD2C2F53-CFA7-4AB4-A222-2D01078D616B}" type="presParOf" srcId="{5E3E2BEF-0B1C-4691-9D25-7F92445D8055}" destId="{48A58F33-40C5-4302-922E-779896011B4F}" srcOrd="3" destOrd="0" presId="urn:microsoft.com/office/officeart/2008/layout/VerticalCurvedList"/>
    <dgm:cxn modelId="{92AD4C24-F17C-40D2-A217-41DB472231DC}" type="presParOf" srcId="{68F8E574-871A-4CE3-A5FD-A28D0A8BCD98}" destId="{41506173-D247-4AA4-B5FD-2D424CAB2633}" srcOrd="1" destOrd="0" presId="urn:microsoft.com/office/officeart/2008/layout/VerticalCurvedList"/>
    <dgm:cxn modelId="{22AA3A65-D672-4C60-A7EE-01A6FBE183E8}" type="presParOf" srcId="{68F8E574-871A-4CE3-A5FD-A28D0A8BCD98}" destId="{61E2368E-13D9-4897-9C3C-9D1EC73D3EEB}" srcOrd="2" destOrd="0" presId="urn:microsoft.com/office/officeart/2008/layout/VerticalCurvedList"/>
    <dgm:cxn modelId="{6CF79C8C-3EBD-429B-802C-86532F541688}" type="presParOf" srcId="{61E2368E-13D9-4897-9C3C-9D1EC73D3EEB}" destId="{CB50A3AD-07CF-4F8C-94B8-F51A6BCBC391}" srcOrd="0" destOrd="0" presId="urn:microsoft.com/office/officeart/2008/layout/VerticalCurvedList"/>
    <dgm:cxn modelId="{0FB85B68-5AB3-4466-BC5D-40C5E4B65CA6}" type="presParOf" srcId="{68F8E574-871A-4CE3-A5FD-A28D0A8BCD98}" destId="{16964B12-6E8B-4839-A88D-73A173F989D2}" srcOrd="3" destOrd="0" presId="urn:microsoft.com/office/officeart/2008/layout/VerticalCurvedList"/>
    <dgm:cxn modelId="{AAA3F6D4-5BD3-43D1-8547-CF2205FB46F4}" type="presParOf" srcId="{68F8E574-871A-4CE3-A5FD-A28D0A8BCD98}" destId="{F17CFF37-4CB9-42E1-BAB3-1280A9E50434}" srcOrd="4" destOrd="0" presId="urn:microsoft.com/office/officeart/2008/layout/VerticalCurvedList"/>
    <dgm:cxn modelId="{73436FA6-A0EE-4CF9-8C3C-E46248B71F5A}" type="presParOf" srcId="{F17CFF37-4CB9-42E1-BAB3-1280A9E50434}" destId="{348B61B5-9465-4955-8F66-3E4FA5A3A93A}" srcOrd="0" destOrd="0" presId="urn:microsoft.com/office/officeart/2008/layout/VerticalCurvedList"/>
    <dgm:cxn modelId="{8F05A831-58FA-4AB6-8C1B-1A16F900C718}" type="presParOf" srcId="{68F8E574-871A-4CE3-A5FD-A28D0A8BCD98}" destId="{F1FB4C8F-0212-402C-B2AA-83A9B0BFE22B}" srcOrd="5" destOrd="0" presId="urn:microsoft.com/office/officeart/2008/layout/VerticalCurvedList"/>
    <dgm:cxn modelId="{79085D8D-034F-49C2-A508-BBD9FF810AB4}" type="presParOf" srcId="{68F8E574-871A-4CE3-A5FD-A28D0A8BCD98}" destId="{B150A259-20BF-4651-8D02-28BB5C7DE60C}" srcOrd="6" destOrd="0" presId="urn:microsoft.com/office/officeart/2008/layout/VerticalCurvedList"/>
    <dgm:cxn modelId="{039C6E26-E6CD-4658-940C-F6257915E1E6}" type="presParOf" srcId="{B150A259-20BF-4651-8D02-28BB5C7DE60C}" destId="{9B11A58E-666D-4FE5-9269-330641E48216}" srcOrd="0" destOrd="0" presId="urn:microsoft.com/office/officeart/2008/layout/VerticalCurvedList"/>
    <dgm:cxn modelId="{F1CC687B-37C1-4FF7-8BAF-89143E95F43A}" type="presParOf" srcId="{68F8E574-871A-4CE3-A5FD-A28D0A8BCD98}" destId="{7EA757C9-886A-41AA-A17D-A1BB50AD10DC}" srcOrd="7" destOrd="0" presId="urn:microsoft.com/office/officeart/2008/layout/VerticalCurvedList"/>
    <dgm:cxn modelId="{692196D8-DC51-426C-9A88-FC40B737D915}" type="presParOf" srcId="{68F8E574-871A-4CE3-A5FD-A28D0A8BCD98}" destId="{14E9F53D-B51D-4B85-8FA9-3E2F487BA01F}" srcOrd="8" destOrd="0" presId="urn:microsoft.com/office/officeart/2008/layout/VerticalCurvedList"/>
    <dgm:cxn modelId="{CBBBFA98-6177-4140-8232-672A51EABF44}" type="presParOf" srcId="{14E9F53D-B51D-4B85-8FA9-3E2F487BA01F}" destId="{563A3488-9DE1-4743-A4DF-02A1A2D8C3B0}" srcOrd="0" destOrd="0" presId="urn:microsoft.com/office/officeart/2008/layout/VerticalCurvedList"/>
    <dgm:cxn modelId="{D4FC7738-BCBD-4629-BFE2-2ED21FB22C24}" type="presParOf" srcId="{68F8E574-871A-4CE3-A5FD-A28D0A8BCD98}" destId="{126305B5-7F03-4577-83EF-76CE6F26BF95}" srcOrd="9" destOrd="0" presId="urn:microsoft.com/office/officeart/2008/layout/VerticalCurvedList"/>
    <dgm:cxn modelId="{118A434A-9DD4-4BC3-BE9C-432947B3EF08}" type="presParOf" srcId="{68F8E574-871A-4CE3-A5FD-A28D0A8BCD98}" destId="{CC475870-C2D7-4368-85E3-D10B164D0691}" srcOrd="10" destOrd="0" presId="urn:microsoft.com/office/officeart/2008/layout/VerticalCurvedList"/>
    <dgm:cxn modelId="{ABB62626-7D43-470A-B701-6CD1D3B98489}" type="presParOf" srcId="{CC475870-C2D7-4368-85E3-D10B164D0691}" destId="{18709F15-590A-4A62-BB10-1ECD95FF236D}" srcOrd="0" destOrd="0" presId="urn:microsoft.com/office/officeart/2008/layout/VerticalCurvedList"/>
    <dgm:cxn modelId="{964A3286-8236-44B1-BD8B-BDB476951016}" type="presParOf" srcId="{68F8E574-871A-4CE3-A5FD-A28D0A8BCD98}" destId="{F22D5739-20D0-4DA4-BC72-8A6349FCFE83}" srcOrd="11" destOrd="0" presId="urn:microsoft.com/office/officeart/2008/layout/VerticalCurvedList"/>
    <dgm:cxn modelId="{E6DC3CEA-4768-4BAD-AB82-1732803C2D22}" type="presParOf" srcId="{68F8E574-871A-4CE3-A5FD-A28D0A8BCD98}" destId="{AE67305B-4F41-4857-ADE1-996DEBB66C8D}" srcOrd="12" destOrd="0" presId="urn:microsoft.com/office/officeart/2008/layout/VerticalCurvedList"/>
    <dgm:cxn modelId="{B5B1DBF5-26E3-4AAB-8307-851055B663DD}" type="presParOf" srcId="{AE67305B-4F41-4857-ADE1-996DEBB66C8D}" destId="{62239852-EBAA-4D27-9A7E-8021C08693D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776C3C-B483-496A-8AC0-6C9CF9C7C6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7B0D4D5-104E-4ECC-A709-A4E776712AC9}">
      <dgm:prSet/>
      <dgm:spPr>
        <a:solidFill>
          <a:srgbClr val="92D050"/>
        </a:solidFill>
      </dgm:spPr>
      <dgm:t>
        <a:bodyPr/>
        <a:lstStyle/>
        <a:p>
          <a:r>
            <a:rPr lang="es-ES" b="1" dirty="0"/>
            <a:t>Medidas de aplicación (R 2022/1193) </a:t>
          </a:r>
          <a:r>
            <a:rPr lang="es-ES" dirty="0"/>
            <a:t>Establecimiento de programa de control </a:t>
          </a:r>
        </a:p>
      </dgm:t>
    </dgm:pt>
    <dgm:pt modelId="{2C2EDB84-8691-4206-9EFA-98AA90AF85E2}" type="parTrans" cxnId="{2A254B07-5DA5-4846-9289-7E5ED50DFF5A}">
      <dgm:prSet/>
      <dgm:spPr/>
      <dgm:t>
        <a:bodyPr/>
        <a:lstStyle/>
        <a:p>
          <a:endParaRPr lang="es-ES"/>
        </a:p>
      </dgm:t>
    </dgm:pt>
    <dgm:pt modelId="{C596A0FD-F7E4-423E-B09D-18D079FD82F4}" type="sibTrans" cxnId="{2A254B07-5DA5-4846-9289-7E5ED50DFF5A}">
      <dgm:prSet/>
      <dgm:spPr/>
      <dgm:t>
        <a:bodyPr/>
        <a:lstStyle/>
        <a:p>
          <a:endParaRPr lang="es-ES"/>
        </a:p>
      </dgm:t>
    </dgm:pt>
    <dgm:pt modelId="{2D128378-49FB-431A-AE28-5F5CF0F6FC85}">
      <dgm:prSet/>
      <dgm:spPr/>
      <dgm:t>
        <a:bodyPr/>
        <a:lstStyle/>
        <a:p>
          <a:r>
            <a:rPr lang="es-ES"/>
            <a:t>3. MEDIDAS DE CONTROL </a:t>
          </a:r>
        </a:p>
      </dgm:t>
    </dgm:pt>
    <dgm:pt modelId="{A950336F-DB1A-4123-9E8F-EECD2BF73583}" type="parTrans" cxnId="{9143A334-CAB2-40C4-A801-2C95A6BDDB9D}">
      <dgm:prSet/>
      <dgm:spPr/>
      <dgm:t>
        <a:bodyPr/>
        <a:lstStyle/>
        <a:p>
          <a:endParaRPr lang="es-ES"/>
        </a:p>
      </dgm:t>
    </dgm:pt>
    <dgm:pt modelId="{D601AFD0-47CD-4C25-8FFE-6F0AAD88B379}" type="sibTrans" cxnId="{9143A334-CAB2-40C4-A801-2C95A6BDDB9D}">
      <dgm:prSet/>
      <dgm:spPr/>
      <dgm:t>
        <a:bodyPr/>
        <a:lstStyle/>
        <a:p>
          <a:endParaRPr lang="es-ES"/>
        </a:p>
      </dgm:t>
    </dgm:pt>
    <dgm:pt modelId="{82799017-512C-4B6B-BE0F-95753D98C2A5}">
      <dgm:prSet/>
      <dgm:spPr>
        <a:solidFill>
          <a:schemeClr val="tx2">
            <a:lumMod val="50000"/>
            <a:lumOff val="50000"/>
          </a:schemeClr>
        </a:solidFill>
      </dgm:spPr>
      <dgm:t>
        <a:bodyPr/>
        <a:lstStyle/>
        <a:p>
          <a:r>
            <a:rPr lang="es-ES" dirty="0"/>
            <a:t>3.1. Utilización de variedades resistentes </a:t>
          </a:r>
        </a:p>
      </dgm:t>
    </dgm:pt>
    <dgm:pt modelId="{A3B4E29A-060B-4B16-AA03-57C3EE2B5B1B}" type="parTrans" cxnId="{7F3F0042-0DEA-4BAA-9238-8C410E498634}">
      <dgm:prSet/>
      <dgm:spPr/>
      <dgm:t>
        <a:bodyPr/>
        <a:lstStyle/>
        <a:p>
          <a:endParaRPr lang="es-ES"/>
        </a:p>
      </dgm:t>
    </dgm:pt>
    <dgm:pt modelId="{F53A12D9-04DC-46AA-AFA9-987848453788}" type="sibTrans" cxnId="{7F3F0042-0DEA-4BAA-9238-8C410E498634}">
      <dgm:prSet/>
      <dgm:spPr/>
      <dgm:t>
        <a:bodyPr/>
        <a:lstStyle/>
        <a:p>
          <a:endParaRPr lang="es-ES"/>
        </a:p>
      </dgm:t>
    </dgm:pt>
    <dgm:pt modelId="{AC13C2D7-A319-461A-8B0C-7073A6A60B89}">
      <dgm:prSet/>
      <dgm:spPr>
        <a:solidFill>
          <a:schemeClr val="tx2">
            <a:lumMod val="50000"/>
            <a:lumOff val="50000"/>
          </a:schemeClr>
        </a:solidFill>
      </dgm:spPr>
      <dgm:t>
        <a:bodyPr/>
        <a:lstStyle/>
        <a:p>
          <a:r>
            <a:rPr lang="es-ES"/>
            <a:t>3.2. Tratamientos nematicidas </a:t>
          </a:r>
        </a:p>
      </dgm:t>
    </dgm:pt>
    <dgm:pt modelId="{955BB258-79CC-420C-B217-C4B51D9497AA}" type="parTrans" cxnId="{6D516728-2253-4778-B35D-3F511D167CCD}">
      <dgm:prSet/>
      <dgm:spPr/>
      <dgm:t>
        <a:bodyPr/>
        <a:lstStyle/>
        <a:p>
          <a:endParaRPr lang="es-ES"/>
        </a:p>
      </dgm:t>
    </dgm:pt>
    <dgm:pt modelId="{93F352F5-7565-4E3B-8D24-03F0DCBFDDD6}" type="sibTrans" cxnId="{6D516728-2253-4778-B35D-3F511D167CCD}">
      <dgm:prSet/>
      <dgm:spPr/>
      <dgm:t>
        <a:bodyPr/>
        <a:lstStyle/>
        <a:p>
          <a:endParaRPr lang="es-ES"/>
        </a:p>
      </dgm:t>
    </dgm:pt>
    <dgm:pt modelId="{12BD750C-929A-4706-8A41-D5B6E96F6930}">
      <dgm:prSet/>
      <dgm:spPr>
        <a:solidFill>
          <a:schemeClr val="tx2">
            <a:lumMod val="50000"/>
            <a:lumOff val="50000"/>
          </a:schemeClr>
        </a:solidFill>
      </dgm:spPr>
      <dgm:t>
        <a:bodyPr/>
        <a:lstStyle/>
        <a:p>
          <a:r>
            <a:rPr lang="es-ES" dirty="0"/>
            <a:t>3.3. Rotación de cultivos </a:t>
          </a:r>
        </a:p>
      </dgm:t>
    </dgm:pt>
    <dgm:pt modelId="{75517E5A-8065-41F8-A64B-37B24467E000}" type="parTrans" cxnId="{D844076C-272B-49E8-89E2-F37724756315}">
      <dgm:prSet/>
      <dgm:spPr/>
      <dgm:t>
        <a:bodyPr/>
        <a:lstStyle/>
        <a:p>
          <a:endParaRPr lang="es-ES"/>
        </a:p>
      </dgm:t>
    </dgm:pt>
    <dgm:pt modelId="{19497250-76A7-4F81-B876-51404248BDDE}" type="sibTrans" cxnId="{D844076C-272B-49E8-89E2-F37724756315}">
      <dgm:prSet/>
      <dgm:spPr/>
      <dgm:t>
        <a:bodyPr/>
        <a:lstStyle/>
        <a:p>
          <a:endParaRPr lang="es-ES"/>
        </a:p>
      </dgm:t>
    </dgm:pt>
    <dgm:pt modelId="{7C66AEEB-A3C5-4207-AFFB-0EE6F71443A9}">
      <dgm:prSet/>
      <dgm:spPr>
        <a:solidFill>
          <a:schemeClr val="tx2">
            <a:lumMod val="50000"/>
            <a:lumOff val="50000"/>
          </a:schemeClr>
        </a:solidFill>
      </dgm:spPr>
      <dgm:t>
        <a:bodyPr/>
        <a:lstStyle/>
        <a:p>
          <a:r>
            <a:rPr lang="es-ES" dirty="0"/>
            <a:t>3.4. Utilización de cultivos trampa </a:t>
          </a:r>
        </a:p>
      </dgm:t>
    </dgm:pt>
    <dgm:pt modelId="{C13505FB-D565-49E9-992F-423A033622DA}" type="parTrans" cxnId="{C9DECCAD-385A-4740-9A56-484B080C595F}">
      <dgm:prSet/>
      <dgm:spPr/>
      <dgm:t>
        <a:bodyPr/>
        <a:lstStyle/>
        <a:p>
          <a:endParaRPr lang="es-ES"/>
        </a:p>
      </dgm:t>
    </dgm:pt>
    <dgm:pt modelId="{975E2E02-D925-46BF-A225-209B4B62462F}" type="sibTrans" cxnId="{C9DECCAD-385A-4740-9A56-484B080C595F}">
      <dgm:prSet/>
      <dgm:spPr/>
      <dgm:t>
        <a:bodyPr/>
        <a:lstStyle/>
        <a:p>
          <a:endParaRPr lang="es-ES"/>
        </a:p>
      </dgm:t>
    </dgm:pt>
    <dgm:pt modelId="{3942C818-2B0E-4832-A67A-F11B9921B6DE}">
      <dgm:prSet/>
      <dgm:spPr>
        <a:solidFill>
          <a:schemeClr val="tx2">
            <a:lumMod val="50000"/>
            <a:lumOff val="50000"/>
          </a:schemeClr>
        </a:solidFill>
      </dgm:spPr>
      <dgm:t>
        <a:bodyPr/>
        <a:lstStyle/>
        <a:p>
          <a:r>
            <a:rPr lang="es-ES" dirty="0"/>
            <a:t>3.5. Métodos físicos</a:t>
          </a:r>
        </a:p>
      </dgm:t>
    </dgm:pt>
    <dgm:pt modelId="{C0D2AFBE-23AB-4F79-84AB-8C6446833637}" type="parTrans" cxnId="{97D2C7A0-5CE0-470E-9BC6-36E18E85B7FE}">
      <dgm:prSet/>
      <dgm:spPr/>
      <dgm:t>
        <a:bodyPr/>
        <a:lstStyle/>
        <a:p>
          <a:endParaRPr lang="es-ES"/>
        </a:p>
      </dgm:t>
    </dgm:pt>
    <dgm:pt modelId="{B0494957-0C90-4EAA-834F-375F3880B7B3}" type="sibTrans" cxnId="{97D2C7A0-5CE0-470E-9BC6-36E18E85B7FE}">
      <dgm:prSet/>
      <dgm:spPr/>
      <dgm:t>
        <a:bodyPr/>
        <a:lstStyle/>
        <a:p>
          <a:endParaRPr lang="es-ES"/>
        </a:p>
      </dgm:t>
    </dgm:pt>
    <dgm:pt modelId="{7C1B2B39-B928-4FFD-A5A2-F399B60E661A}">
      <dgm:prSet/>
      <dgm:spPr>
        <a:solidFill>
          <a:schemeClr val="tx2">
            <a:lumMod val="50000"/>
            <a:lumOff val="50000"/>
          </a:schemeClr>
        </a:solidFill>
      </dgm:spPr>
      <dgm:t>
        <a:bodyPr/>
        <a:lstStyle/>
        <a:p>
          <a:r>
            <a:rPr lang="es-ES"/>
            <a:t>3.6. Plantas con acción nematicida </a:t>
          </a:r>
          <a:endParaRPr lang="es-ES" dirty="0"/>
        </a:p>
      </dgm:t>
    </dgm:pt>
    <dgm:pt modelId="{343EE79B-F75B-4E65-BD1F-EE3276F844D2}" type="parTrans" cxnId="{8D39D5FB-A537-47AA-94FE-B4FE500F8C7C}">
      <dgm:prSet/>
      <dgm:spPr/>
      <dgm:t>
        <a:bodyPr/>
        <a:lstStyle/>
        <a:p>
          <a:endParaRPr lang="es-ES"/>
        </a:p>
      </dgm:t>
    </dgm:pt>
    <dgm:pt modelId="{4890D711-94CA-4E6D-8446-786AFAD5EB2C}" type="sibTrans" cxnId="{8D39D5FB-A537-47AA-94FE-B4FE500F8C7C}">
      <dgm:prSet/>
      <dgm:spPr/>
      <dgm:t>
        <a:bodyPr/>
        <a:lstStyle/>
        <a:p>
          <a:endParaRPr lang="es-ES"/>
        </a:p>
      </dgm:t>
    </dgm:pt>
    <dgm:pt modelId="{DE21C61F-92CC-4A86-A5E4-D75669D0A972}" type="pres">
      <dgm:prSet presAssocID="{04776C3C-B483-496A-8AC0-6C9CF9C7C675}" presName="linear" presStyleCnt="0">
        <dgm:presLayoutVars>
          <dgm:animLvl val="lvl"/>
          <dgm:resizeHandles val="exact"/>
        </dgm:presLayoutVars>
      </dgm:prSet>
      <dgm:spPr/>
    </dgm:pt>
    <dgm:pt modelId="{96BD5D8D-443E-4EDA-B453-151937839112}" type="pres">
      <dgm:prSet presAssocID="{F7B0D4D5-104E-4ECC-A709-A4E776712AC9}" presName="parentText" presStyleLbl="node1" presStyleIdx="0" presStyleCnt="8">
        <dgm:presLayoutVars>
          <dgm:chMax val="0"/>
          <dgm:bulletEnabled val="1"/>
        </dgm:presLayoutVars>
      </dgm:prSet>
      <dgm:spPr/>
    </dgm:pt>
    <dgm:pt modelId="{E6633069-C712-4AB8-8DF7-C6509CEF9302}" type="pres">
      <dgm:prSet presAssocID="{C596A0FD-F7E4-423E-B09D-18D079FD82F4}" presName="spacer" presStyleCnt="0"/>
      <dgm:spPr/>
    </dgm:pt>
    <dgm:pt modelId="{3450C772-4330-4B16-BF64-E004F0440826}" type="pres">
      <dgm:prSet presAssocID="{2D128378-49FB-431A-AE28-5F5CF0F6FC85}" presName="parentText" presStyleLbl="node1" presStyleIdx="1" presStyleCnt="8">
        <dgm:presLayoutVars>
          <dgm:chMax val="0"/>
          <dgm:bulletEnabled val="1"/>
        </dgm:presLayoutVars>
      </dgm:prSet>
      <dgm:spPr/>
    </dgm:pt>
    <dgm:pt modelId="{B303E7B8-C858-43E4-84B0-938EB0B60622}" type="pres">
      <dgm:prSet presAssocID="{D601AFD0-47CD-4C25-8FFE-6F0AAD88B379}" presName="spacer" presStyleCnt="0"/>
      <dgm:spPr/>
    </dgm:pt>
    <dgm:pt modelId="{EA0B37EC-2E53-4ED2-B5C6-E1265DDC1931}" type="pres">
      <dgm:prSet presAssocID="{82799017-512C-4B6B-BE0F-95753D98C2A5}" presName="parentText" presStyleLbl="node1" presStyleIdx="2" presStyleCnt="8">
        <dgm:presLayoutVars>
          <dgm:chMax val="0"/>
          <dgm:bulletEnabled val="1"/>
        </dgm:presLayoutVars>
      </dgm:prSet>
      <dgm:spPr/>
    </dgm:pt>
    <dgm:pt modelId="{F6683F4A-2EF9-4C4D-865C-4934016535E5}" type="pres">
      <dgm:prSet presAssocID="{F53A12D9-04DC-46AA-AFA9-987848453788}" presName="spacer" presStyleCnt="0"/>
      <dgm:spPr/>
    </dgm:pt>
    <dgm:pt modelId="{4E1DC622-377D-4DDE-BBA7-19FCDA572217}" type="pres">
      <dgm:prSet presAssocID="{AC13C2D7-A319-461A-8B0C-7073A6A60B89}" presName="parentText" presStyleLbl="node1" presStyleIdx="3" presStyleCnt="8">
        <dgm:presLayoutVars>
          <dgm:chMax val="0"/>
          <dgm:bulletEnabled val="1"/>
        </dgm:presLayoutVars>
      </dgm:prSet>
      <dgm:spPr/>
    </dgm:pt>
    <dgm:pt modelId="{9C74BD69-9463-43D6-9F7C-7E2A0B8F1DDE}" type="pres">
      <dgm:prSet presAssocID="{93F352F5-7565-4E3B-8D24-03F0DCBFDDD6}" presName="spacer" presStyleCnt="0"/>
      <dgm:spPr/>
    </dgm:pt>
    <dgm:pt modelId="{0E9F0C2F-32B1-496D-91FC-2D5A627648FC}" type="pres">
      <dgm:prSet presAssocID="{12BD750C-929A-4706-8A41-D5B6E96F6930}" presName="parentText" presStyleLbl="node1" presStyleIdx="4" presStyleCnt="8">
        <dgm:presLayoutVars>
          <dgm:chMax val="0"/>
          <dgm:bulletEnabled val="1"/>
        </dgm:presLayoutVars>
      </dgm:prSet>
      <dgm:spPr/>
    </dgm:pt>
    <dgm:pt modelId="{EB02C4EA-D5EA-432F-A8C3-EA0417CF691C}" type="pres">
      <dgm:prSet presAssocID="{19497250-76A7-4F81-B876-51404248BDDE}" presName="spacer" presStyleCnt="0"/>
      <dgm:spPr/>
    </dgm:pt>
    <dgm:pt modelId="{A6B86AB5-BDAE-462C-B08F-C5D53BA81BF4}" type="pres">
      <dgm:prSet presAssocID="{7C66AEEB-A3C5-4207-AFFB-0EE6F71443A9}" presName="parentText" presStyleLbl="node1" presStyleIdx="5" presStyleCnt="8">
        <dgm:presLayoutVars>
          <dgm:chMax val="0"/>
          <dgm:bulletEnabled val="1"/>
        </dgm:presLayoutVars>
      </dgm:prSet>
      <dgm:spPr/>
    </dgm:pt>
    <dgm:pt modelId="{08046790-D5CC-4945-861F-0AE1962B9C09}" type="pres">
      <dgm:prSet presAssocID="{975E2E02-D925-46BF-A225-209B4B62462F}" presName="spacer" presStyleCnt="0"/>
      <dgm:spPr/>
    </dgm:pt>
    <dgm:pt modelId="{EDEF75E6-D39D-425D-A8B3-87175E17DD6F}" type="pres">
      <dgm:prSet presAssocID="{3942C818-2B0E-4832-A67A-F11B9921B6DE}" presName="parentText" presStyleLbl="node1" presStyleIdx="6" presStyleCnt="8">
        <dgm:presLayoutVars>
          <dgm:chMax val="0"/>
          <dgm:bulletEnabled val="1"/>
        </dgm:presLayoutVars>
      </dgm:prSet>
      <dgm:spPr/>
    </dgm:pt>
    <dgm:pt modelId="{31A7EE8B-A43A-4D0E-8644-399EA1431532}" type="pres">
      <dgm:prSet presAssocID="{B0494957-0C90-4EAA-834F-375F3880B7B3}" presName="spacer" presStyleCnt="0"/>
      <dgm:spPr/>
    </dgm:pt>
    <dgm:pt modelId="{9C2E2A3F-8DF3-4296-BA91-AFE0D3EE215E}" type="pres">
      <dgm:prSet presAssocID="{7C1B2B39-B928-4FFD-A5A2-F399B60E661A}" presName="parentText" presStyleLbl="node1" presStyleIdx="7" presStyleCnt="8">
        <dgm:presLayoutVars>
          <dgm:chMax val="0"/>
          <dgm:bulletEnabled val="1"/>
        </dgm:presLayoutVars>
      </dgm:prSet>
      <dgm:spPr/>
    </dgm:pt>
  </dgm:ptLst>
  <dgm:cxnLst>
    <dgm:cxn modelId="{2A254B07-5DA5-4846-9289-7E5ED50DFF5A}" srcId="{04776C3C-B483-496A-8AC0-6C9CF9C7C675}" destId="{F7B0D4D5-104E-4ECC-A709-A4E776712AC9}" srcOrd="0" destOrd="0" parTransId="{2C2EDB84-8691-4206-9EFA-98AA90AF85E2}" sibTransId="{C596A0FD-F7E4-423E-B09D-18D079FD82F4}"/>
    <dgm:cxn modelId="{6D516728-2253-4778-B35D-3F511D167CCD}" srcId="{04776C3C-B483-496A-8AC0-6C9CF9C7C675}" destId="{AC13C2D7-A319-461A-8B0C-7073A6A60B89}" srcOrd="3" destOrd="0" parTransId="{955BB258-79CC-420C-B217-C4B51D9497AA}" sibTransId="{93F352F5-7565-4E3B-8D24-03F0DCBFDDD6}"/>
    <dgm:cxn modelId="{D3107C2A-3F0B-4051-8B73-395136C16E4E}" type="presOf" srcId="{2D128378-49FB-431A-AE28-5F5CF0F6FC85}" destId="{3450C772-4330-4B16-BF64-E004F0440826}" srcOrd="0" destOrd="0" presId="urn:microsoft.com/office/officeart/2005/8/layout/vList2"/>
    <dgm:cxn modelId="{DCA71E2F-7228-403C-A806-51FDAF8D3F7C}" type="presOf" srcId="{AC13C2D7-A319-461A-8B0C-7073A6A60B89}" destId="{4E1DC622-377D-4DDE-BBA7-19FCDA572217}" srcOrd="0" destOrd="0" presId="urn:microsoft.com/office/officeart/2005/8/layout/vList2"/>
    <dgm:cxn modelId="{9143A334-CAB2-40C4-A801-2C95A6BDDB9D}" srcId="{04776C3C-B483-496A-8AC0-6C9CF9C7C675}" destId="{2D128378-49FB-431A-AE28-5F5CF0F6FC85}" srcOrd="1" destOrd="0" parTransId="{A950336F-DB1A-4123-9E8F-EECD2BF73583}" sibTransId="{D601AFD0-47CD-4C25-8FFE-6F0AAD88B379}"/>
    <dgm:cxn modelId="{CB79855D-0D7D-4A95-92EE-4D23D2874160}" type="presOf" srcId="{04776C3C-B483-496A-8AC0-6C9CF9C7C675}" destId="{DE21C61F-92CC-4A86-A5E4-D75669D0A972}" srcOrd="0" destOrd="0" presId="urn:microsoft.com/office/officeart/2005/8/layout/vList2"/>
    <dgm:cxn modelId="{E8B80C61-EC61-44FA-981B-035FF3656B6E}" type="presOf" srcId="{7C1B2B39-B928-4FFD-A5A2-F399B60E661A}" destId="{9C2E2A3F-8DF3-4296-BA91-AFE0D3EE215E}" srcOrd="0" destOrd="0" presId="urn:microsoft.com/office/officeart/2005/8/layout/vList2"/>
    <dgm:cxn modelId="{7F3F0042-0DEA-4BAA-9238-8C410E498634}" srcId="{04776C3C-B483-496A-8AC0-6C9CF9C7C675}" destId="{82799017-512C-4B6B-BE0F-95753D98C2A5}" srcOrd="2" destOrd="0" parTransId="{A3B4E29A-060B-4B16-AA03-57C3EE2B5B1B}" sibTransId="{F53A12D9-04DC-46AA-AFA9-987848453788}"/>
    <dgm:cxn modelId="{E3281244-E944-4E9A-8A7A-D5044EACC82E}" type="presOf" srcId="{7C66AEEB-A3C5-4207-AFFB-0EE6F71443A9}" destId="{A6B86AB5-BDAE-462C-B08F-C5D53BA81BF4}" srcOrd="0" destOrd="0" presId="urn:microsoft.com/office/officeart/2005/8/layout/vList2"/>
    <dgm:cxn modelId="{D0B09569-5BD0-4D95-BD38-A1F3B9F6B8D9}" type="presOf" srcId="{F7B0D4D5-104E-4ECC-A709-A4E776712AC9}" destId="{96BD5D8D-443E-4EDA-B453-151937839112}" srcOrd="0" destOrd="0" presId="urn:microsoft.com/office/officeart/2005/8/layout/vList2"/>
    <dgm:cxn modelId="{D844076C-272B-49E8-89E2-F37724756315}" srcId="{04776C3C-B483-496A-8AC0-6C9CF9C7C675}" destId="{12BD750C-929A-4706-8A41-D5B6E96F6930}" srcOrd="4" destOrd="0" parTransId="{75517E5A-8065-41F8-A64B-37B24467E000}" sibTransId="{19497250-76A7-4F81-B876-51404248BDDE}"/>
    <dgm:cxn modelId="{B2EDF86F-399A-4978-A3B4-A31985190407}" type="presOf" srcId="{3942C818-2B0E-4832-A67A-F11B9921B6DE}" destId="{EDEF75E6-D39D-425D-A8B3-87175E17DD6F}" srcOrd="0" destOrd="0" presId="urn:microsoft.com/office/officeart/2005/8/layout/vList2"/>
    <dgm:cxn modelId="{7370219A-A5BC-4237-B6C1-5E5C9990B865}" type="presOf" srcId="{82799017-512C-4B6B-BE0F-95753D98C2A5}" destId="{EA0B37EC-2E53-4ED2-B5C6-E1265DDC1931}" srcOrd="0" destOrd="0" presId="urn:microsoft.com/office/officeart/2005/8/layout/vList2"/>
    <dgm:cxn modelId="{97D2C7A0-5CE0-470E-9BC6-36E18E85B7FE}" srcId="{04776C3C-B483-496A-8AC0-6C9CF9C7C675}" destId="{3942C818-2B0E-4832-A67A-F11B9921B6DE}" srcOrd="6" destOrd="0" parTransId="{C0D2AFBE-23AB-4F79-84AB-8C6446833637}" sibTransId="{B0494957-0C90-4EAA-834F-375F3880B7B3}"/>
    <dgm:cxn modelId="{C9DECCAD-385A-4740-9A56-484B080C595F}" srcId="{04776C3C-B483-496A-8AC0-6C9CF9C7C675}" destId="{7C66AEEB-A3C5-4207-AFFB-0EE6F71443A9}" srcOrd="5" destOrd="0" parTransId="{C13505FB-D565-49E9-992F-423A033622DA}" sibTransId="{975E2E02-D925-46BF-A225-209B4B62462F}"/>
    <dgm:cxn modelId="{48E48EB6-2F97-477D-98EC-804A630BF88A}" type="presOf" srcId="{12BD750C-929A-4706-8A41-D5B6E96F6930}" destId="{0E9F0C2F-32B1-496D-91FC-2D5A627648FC}" srcOrd="0" destOrd="0" presId="urn:microsoft.com/office/officeart/2005/8/layout/vList2"/>
    <dgm:cxn modelId="{8D39D5FB-A537-47AA-94FE-B4FE500F8C7C}" srcId="{04776C3C-B483-496A-8AC0-6C9CF9C7C675}" destId="{7C1B2B39-B928-4FFD-A5A2-F399B60E661A}" srcOrd="7" destOrd="0" parTransId="{343EE79B-F75B-4E65-BD1F-EE3276F844D2}" sibTransId="{4890D711-94CA-4E6D-8446-786AFAD5EB2C}"/>
    <dgm:cxn modelId="{818F41DB-5DC7-47A7-B1BD-ECA2F026A5C5}" type="presParOf" srcId="{DE21C61F-92CC-4A86-A5E4-D75669D0A972}" destId="{96BD5D8D-443E-4EDA-B453-151937839112}" srcOrd="0" destOrd="0" presId="urn:microsoft.com/office/officeart/2005/8/layout/vList2"/>
    <dgm:cxn modelId="{ACB8DCCB-A132-4793-B80A-FE421AE4743B}" type="presParOf" srcId="{DE21C61F-92CC-4A86-A5E4-D75669D0A972}" destId="{E6633069-C712-4AB8-8DF7-C6509CEF9302}" srcOrd="1" destOrd="0" presId="urn:microsoft.com/office/officeart/2005/8/layout/vList2"/>
    <dgm:cxn modelId="{9394C883-A977-4812-9A63-25E9764B33C3}" type="presParOf" srcId="{DE21C61F-92CC-4A86-A5E4-D75669D0A972}" destId="{3450C772-4330-4B16-BF64-E004F0440826}" srcOrd="2" destOrd="0" presId="urn:microsoft.com/office/officeart/2005/8/layout/vList2"/>
    <dgm:cxn modelId="{0932F86D-0F6B-49A0-93C3-BF301C36792F}" type="presParOf" srcId="{DE21C61F-92CC-4A86-A5E4-D75669D0A972}" destId="{B303E7B8-C858-43E4-84B0-938EB0B60622}" srcOrd="3" destOrd="0" presId="urn:microsoft.com/office/officeart/2005/8/layout/vList2"/>
    <dgm:cxn modelId="{3FECCB2F-5C8F-482D-B95C-9152C826EE69}" type="presParOf" srcId="{DE21C61F-92CC-4A86-A5E4-D75669D0A972}" destId="{EA0B37EC-2E53-4ED2-B5C6-E1265DDC1931}" srcOrd="4" destOrd="0" presId="urn:microsoft.com/office/officeart/2005/8/layout/vList2"/>
    <dgm:cxn modelId="{04D46B64-6053-4544-9E1C-0FB097223029}" type="presParOf" srcId="{DE21C61F-92CC-4A86-A5E4-D75669D0A972}" destId="{F6683F4A-2EF9-4C4D-865C-4934016535E5}" srcOrd="5" destOrd="0" presId="urn:microsoft.com/office/officeart/2005/8/layout/vList2"/>
    <dgm:cxn modelId="{827D0181-DC94-47FF-96A9-29BD6550416E}" type="presParOf" srcId="{DE21C61F-92CC-4A86-A5E4-D75669D0A972}" destId="{4E1DC622-377D-4DDE-BBA7-19FCDA572217}" srcOrd="6" destOrd="0" presId="urn:microsoft.com/office/officeart/2005/8/layout/vList2"/>
    <dgm:cxn modelId="{6417D1B5-7BBA-419B-B0C2-487F74C870A5}" type="presParOf" srcId="{DE21C61F-92CC-4A86-A5E4-D75669D0A972}" destId="{9C74BD69-9463-43D6-9F7C-7E2A0B8F1DDE}" srcOrd="7" destOrd="0" presId="urn:microsoft.com/office/officeart/2005/8/layout/vList2"/>
    <dgm:cxn modelId="{A5272865-E643-4BE1-9C14-643530AB05F4}" type="presParOf" srcId="{DE21C61F-92CC-4A86-A5E4-D75669D0A972}" destId="{0E9F0C2F-32B1-496D-91FC-2D5A627648FC}" srcOrd="8" destOrd="0" presId="urn:microsoft.com/office/officeart/2005/8/layout/vList2"/>
    <dgm:cxn modelId="{B78457FB-A84C-4A05-8B95-7B13B7E16BA0}" type="presParOf" srcId="{DE21C61F-92CC-4A86-A5E4-D75669D0A972}" destId="{EB02C4EA-D5EA-432F-A8C3-EA0417CF691C}" srcOrd="9" destOrd="0" presId="urn:microsoft.com/office/officeart/2005/8/layout/vList2"/>
    <dgm:cxn modelId="{83DDB6B5-87A3-4E1A-A434-FE2078B3921F}" type="presParOf" srcId="{DE21C61F-92CC-4A86-A5E4-D75669D0A972}" destId="{A6B86AB5-BDAE-462C-B08F-C5D53BA81BF4}" srcOrd="10" destOrd="0" presId="urn:microsoft.com/office/officeart/2005/8/layout/vList2"/>
    <dgm:cxn modelId="{429BB3E4-56C1-47C9-9874-22CF9F1FDC18}" type="presParOf" srcId="{DE21C61F-92CC-4A86-A5E4-D75669D0A972}" destId="{08046790-D5CC-4945-861F-0AE1962B9C09}" srcOrd="11" destOrd="0" presId="urn:microsoft.com/office/officeart/2005/8/layout/vList2"/>
    <dgm:cxn modelId="{048AE27D-882A-495E-A5EE-1B29AE53FC4C}" type="presParOf" srcId="{DE21C61F-92CC-4A86-A5E4-D75669D0A972}" destId="{EDEF75E6-D39D-425D-A8B3-87175E17DD6F}" srcOrd="12" destOrd="0" presId="urn:microsoft.com/office/officeart/2005/8/layout/vList2"/>
    <dgm:cxn modelId="{4EE139A5-DA99-4267-B93B-7E08C206AE3F}" type="presParOf" srcId="{DE21C61F-92CC-4A86-A5E4-D75669D0A972}" destId="{31A7EE8B-A43A-4D0E-8644-399EA1431532}" srcOrd="13" destOrd="0" presId="urn:microsoft.com/office/officeart/2005/8/layout/vList2"/>
    <dgm:cxn modelId="{F372DE0E-07E8-4DD4-B795-8FE447E20EE9}" type="presParOf" srcId="{DE21C61F-92CC-4A86-A5E4-D75669D0A972}" destId="{9C2E2A3F-8DF3-4296-BA91-AFE0D3EE215E}"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776C3C-B483-496A-8AC0-6C9CF9C7C6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7B0D4D5-104E-4ECC-A709-A4E776712AC9}">
      <dgm:prSet/>
      <dgm:spPr>
        <a:solidFill>
          <a:srgbClr val="92D050"/>
        </a:solidFill>
      </dgm:spPr>
      <dgm:t>
        <a:bodyPr/>
        <a:lstStyle/>
        <a:p>
          <a:r>
            <a:rPr lang="es-ES" b="1" dirty="0"/>
            <a:t>Medidas de aplicación (R 2022/1193) </a:t>
          </a:r>
          <a:r>
            <a:rPr lang="es-ES" dirty="0"/>
            <a:t>Establecimiento de programa de control </a:t>
          </a:r>
        </a:p>
      </dgm:t>
    </dgm:pt>
    <dgm:pt modelId="{2C2EDB84-8691-4206-9EFA-98AA90AF85E2}" type="parTrans" cxnId="{2A254B07-5DA5-4846-9289-7E5ED50DFF5A}">
      <dgm:prSet/>
      <dgm:spPr/>
      <dgm:t>
        <a:bodyPr/>
        <a:lstStyle/>
        <a:p>
          <a:endParaRPr lang="es-ES"/>
        </a:p>
      </dgm:t>
    </dgm:pt>
    <dgm:pt modelId="{C596A0FD-F7E4-423E-B09D-18D079FD82F4}" type="sibTrans" cxnId="{2A254B07-5DA5-4846-9289-7E5ED50DFF5A}">
      <dgm:prSet/>
      <dgm:spPr/>
      <dgm:t>
        <a:bodyPr/>
        <a:lstStyle/>
        <a:p>
          <a:endParaRPr lang="es-ES"/>
        </a:p>
      </dgm:t>
    </dgm:pt>
    <dgm:pt modelId="{2D128378-49FB-431A-AE28-5F5CF0F6FC85}">
      <dgm:prSet/>
      <dgm:spPr/>
      <dgm:t>
        <a:bodyPr/>
        <a:lstStyle/>
        <a:p>
          <a:r>
            <a:rPr lang="es-ES" dirty="0"/>
            <a:t>4. BUENAS PRÁCTICAS DE HIGIENE </a:t>
          </a:r>
        </a:p>
      </dgm:t>
    </dgm:pt>
    <dgm:pt modelId="{A950336F-DB1A-4123-9E8F-EECD2BF73583}" type="parTrans" cxnId="{9143A334-CAB2-40C4-A801-2C95A6BDDB9D}">
      <dgm:prSet/>
      <dgm:spPr/>
      <dgm:t>
        <a:bodyPr/>
        <a:lstStyle/>
        <a:p>
          <a:endParaRPr lang="es-ES"/>
        </a:p>
      </dgm:t>
    </dgm:pt>
    <dgm:pt modelId="{D601AFD0-47CD-4C25-8FFE-6F0AAD88B379}" type="sibTrans" cxnId="{9143A334-CAB2-40C4-A801-2C95A6BDDB9D}">
      <dgm:prSet/>
      <dgm:spPr/>
      <dgm:t>
        <a:bodyPr/>
        <a:lstStyle/>
        <a:p>
          <a:endParaRPr lang="es-ES"/>
        </a:p>
      </dgm:t>
    </dgm:pt>
    <dgm:pt modelId="{82799017-512C-4B6B-BE0F-95753D98C2A5}">
      <dgm:prSet/>
      <dgm:spPr/>
      <dgm:t>
        <a:bodyPr/>
        <a:lstStyle/>
        <a:p>
          <a:r>
            <a:rPr lang="es-ES" dirty="0"/>
            <a:t>5. MEDIDAS DE ELIMINACIÓN DE RESIDUOS</a:t>
          </a:r>
        </a:p>
      </dgm:t>
    </dgm:pt>
    <dgm:pt modelId="{A3B4E29A-060B-4B16-AA03-57C3EE2B5B1B}" type="parTrans" cxnId="{7F3F0042-0DEA-4BAA-9238-8C410E498634}">
      <dgm:prSet/>
      <dgm:spPr/>
      <dgm:t>
        <a:bodyPr/>
        <a:lstStyle/>
        <a:p>
          <a:endParaRPr lang="es-ES"/>
        </a:p>
      </dgm:t>
    </dgm:pt>
    <dgm:pt modelId="{F53A12D9-04DC-46AA-AFA9-987848453788}" type="sibTrans" cxnId="{7F3F0042-0DEA-4BAA-9238-8C410E498634}">
      <dgm:prSet/>
      <dgm:spPr/>
      <dgm:t>
        <a:bodyPr/>
        <a:lstStyle/>
        <a:p>
          <a:endParaRPr lang="es-ES"/>
        </a:p>
      </dgm:t>
    </dgm:pt>
    <dgm:pt modelId="{AC13C2D7-A319-461A-8B0C-7073A6A60B89}">
      <dgm:prSet/>
      <dgm:spPr/>
      <dgm:t>
        <a:bodyPr/>
        <a:lstStyle/>
        <a:p>
          <a:r>
            <a:rPr lang="es-ES" dirty="0"/>
            <a:t>6.  MEDIDAS DE CONCIECIACIÓN Y DIVULGACIÓN </a:t>
          </a:r>
        </a:p>
      </dgm:t>
    </dgm:pt>
    <dgm:pt modelId="{955BB258-79CC-420C-B217-C4B51D9497AA}" type="parTrans" cxnId="{6D516728-2253-4778-B35D-3F511D167CCD}">
      <dgm:prSet/>
      <dgm:spPr/>
      <dgm:t>
        <a:bodyPr/>
        <a:lstStyle/>
        <a:p>
          <a:endParaRPr lang="es-ES"/>
        </a:p>
      </dgm:t>
    </dgm:pt>
    <dgm:pt modelId="{93F352F5-7565-4E3B-8D24-03F0DCBFDDD6}" type="sibTrans" cxnId="{6D516728-2253-4778-B35D-3F511D167CCD}">
      <dgm:prSet/>
      <dgm:spPr/>
      <dgm:t>
        <a:bodyPr/>
        <a:lstStyle/>
        <a:p>
          <a:endParaRPr lang="es-ES"/>
        </a:p>
      </dgm:t>
    </dgm:pt>
    <dgm:pt modelId="{DE21C61F-92CC-4A86-A5E4-D75669D0A972}" type="pres">
      <dgm:prSet presAssocID="{04776C3C-B483-496A-8AC0-6C9CF9C7C675}" presName="linear" presStyleCnt="0">
        <dgm:presLayoutVars>
          <dgm:animLvl val="lvl"/>
          <dgm:resizeHandles val="exact"/>
        </dgm:presLayoutVars>
      </dgm:prSet>
      <dgm:spPr/>
    </dgm:pt>
    <dgm:pt modelId="{96BD5D8D-443E-4EDA-B453-151937839112}" type="pres">
      <dgm:prSet presAssocID="{F7B0D4D5-104E-4ECC-A709-A4E776712AC9}" presName="parentText" presStyleLbl="node1" presStyleIdx="0" presStyleCnt="4">
        <dgm:presLayoutVars>
          <dgm:chMax val="0"/>
          <dgm:bulletEnabled val="1"/>
        </dgm:presLayoutVars>
      </dgm:prSet>
      <dgm:spPr/>
    </dgm:pt>
    <dgm:pt modelId="{E6633069-C712-4AB8-8DF7-C6509CEF9302}" type="pres">
      <dgm:prSet presAssocID="{C596A0FD-F7E4-423E-B09D-18D079FD82F4}" presName="spacer" presStyleCnt="0"/>
      <dgm:spPr/>
    </dgm:pt>
    <dgm:pt modelId="{3450C772-4330-4B16-BF64-E004F0440826}" type="pres">
      <dgm:prSet presAssocID="{2D128378-49FB-431A-AE28-5F5CF0F6FC85}" presName="parentText" presStyleLbl="node1" presStyleIdx="1" presStyleCnt="4">
        <dgm:presLayoutVars>
          <dgm:chMax val="0"/>
          <dgm:bulletEnabled val="1"/>
        </dgm:presLayoutVars>
      </dgm:prSet>
      <dgm:spPr/>
    </dgm:pt>
    <dgm:pt modelId="{B303E7B8-C858-43E4-84B0-938EB0B60622}" type="pres">
      <dgm:prSet presAssocID="{D601AFD0-47CD-4C25-8FFE-6F0AAD88B379}" presName="spacer" presStyleCnt="0"/>
      <dgm:spPr/>
    </dgm:pt>
    <dgm:pt modelId="{EA0B37EC-2E53-4ED2-B5C6-E1265DDC1931}" type="pres">
      <dgm:prSet presAssocID="{82799017-512C-4B6B-BE0F-95753D98C2A5}" presName="parentText" presStyleLbl="node1" presStyleIdx="2" presStyleCnt="4">
        <dgm:presLayoutVars>
          <dgm:chMax val="0"/>
          <dgm:bulletEnabled val="1"/>
        </dgm:presLayoutVars>
      </dgm:prSet>
      <dgm:spPr/>
    </dgm:pt>
    <dgm:pt modelId="{F6683F4A-2EF9-4C4D-865C-4934016535E5}" type="pres">
      <dgm:prSet presAssocID="{F53A12D9-04DC-46AA-AFA9-987848453788}" presName="spacer" presStyleCnt="0"/>
      <dgm:spPr/>
    </dgm:pt>
    <dgm:pt modelId="{4E1DC622-377D-4DDE-BBA7-19FCDA572217}" type="pres">
      <dgm:prSet presAssocID="{AC13C2D7-A319-461A-8B0C-7073A6A60B89}" presName="parentText" presStyleLbl="node1" presStyleIdx="3" presStyleCnt="4">
        <dgm:presLayoutVars>
          <dgm:chMax val="0"/>
          <dgm:bulletEnabled val="1"/>
        </dgm:presLayoutVars>
      </dgm:prSet>
      <dgm:spPr/>
    </dgm:pt>
  </dgm:ptLst>
  <dgm:cxnLst>
    <dgm:cxn modelId="{2A254B07-5DA5-4846-9289-7E5ED50DFF5A}" srcId="{04776C3C-B483-496A-8AC0-6C9CF9C7C675}" destId="{F7B0D4D5-104E-4ECC-A709-A4E776712AC9}" srcOrd="0" destOrd="0" parTransId="{2C2EDB84-8691-4206-9EFA-98AA90AF85E2}" sibTransId="{C596A0FD-F7E4-423E-B09D-18D079FD82F4}"/>
    <dgm:cxn modelId="{6D516728-2253-4778-B35D-3F511D167CCD}" srcId="{04776C3C-B483-496A-8AC0-6C9CF9C7C675}" destId="{AC13C2D7-A319-461A-8B0C-7073A6A60B89}" srcOrd="3" destOrd="0" parTransId="{955BB258-79CC-420C-B217-C4B51D9497AA}" sibTransId="{93F352F5-7565-4E3B-8D24-03F0DCBFDDD6}"/>
    <dgm:cxn modelId="{D3107C2A-3F0B-4051-8B73-395136C16E4E}" type="presOf" srcId="{2D128378-49FB-431A-AE28-5F5CF0F6FC85}" destId="{3450C772-4330-4B16-BF64-E004F0440826}" srcOrd="0" destOrd="0" presId="urn:microsoft.com/office/officeart/2005/8/layout/vList2"/>
    <dgm:cxn modelId="{DCA71E2F-7228-403C-A806-51FDAF8D3F7C}" type="presOf" srcId="{AC13C2D7-A319-461A-8B0C-7073A6A60B89}" destId="{4E1DC622-377D-4DDE-BBA7-19FCDA572217}" srcOrd="0" destOrd="0" presId="urn:microsoft.com/office/officeart/2005/8/layout/vList2"/>
    <dgm:cxn modelId="{9143A334-CAB2-40C4-A801-2C95A6BDDB9D}" srcId="{04776C3C-B483-496A-8AC0-6C9CF9C7C675}" destId="{2D128378-49FB-431A-AE28-5F5CF0F6FC85}" srcOrd="1" destOrd="0" parTransId="{A950336F-DB1A-4123-9E8F-EECD2BF73583}" sibTransId="{D601AFD0-47CD-4C25-8FFE-6F0AAD88B379}"/>
    <dgm:cxn modelId="{CB79855D-0D7D-4A95-92EE-4D23D2874160}" type="presOf" srcId="{04776C3C-B483-496A-8AC0-6C9CF9C7C675}" destId="{DE21C61F-92CC-4A86-A5E4-D75669D0A972}" srcOrd="0" destOrd="0" presId="urn:microsoft.com/office/officeart/2005/8/layout/vList2"/>
    <dgm:cxn modelId="{7F3F0042-0DEA-4BAA-9238-8C410E498634}" srcId="{04776C3C-B483-496A-8AC0-6C9CF9C7C675}" destId="{82799017-512C-4B6B-BE0F-95753D98C2A5}" srcOrd="2" destOrd="0" parTransId="{A3B4E29A-060B-4B16-AA03-57C3EE2B5B1B}" sibTransId="{F53A12D9-04DC-46AA-AFA9-987848453788}"/>
    <dgm:cxn modelId="{D0B09569-5BD0-4D95-BD38-A1F3B9F6B8D9}" type="presOf" srcId="{F7B0D4D5-104E-4ECC-A709-A4E776712AC9}" destId="{96BD5D8D-443E-4EDA-B453-151937839112}" srcOrd="0" destOrd="0" presId="urn:microsoft.com/office/officeart/2005/8/layout/vList2"/>
    <dgm:cxn modelId="{7370219A-A5BC-4237-B6C1-5E5C9990B865}" type="presOf" srcId="{82799017-512C-4B6B-BE0F-95753D98C2A5}" destId="{EA0B37EC-2E53-4ED2-B5C6-E1265DDC1931}" srcOrd="0" destOrd="0" presId="urn:microsoft.com/office/officeart/2005/8/layout/vList2"/>
    <dgm:cxn modelId="{818F41DB-5DC7-47A7-B1BD-ECA2F026A5C5}" type="presParOf" srcId="{DE21C61F-92CC-4A86-A5E4-D75669D0A972}" destId="{96BD5D8D-443E-4EDA-B453-151937839112}" srcOrd="0" destOrd="0" presId="urn:microsoft.com/office/officeart/2005/8/layout/vList2"/>
    <dgm:cxn modelId="{ACB8DCCB-A132-4793-B80A-FE421AE4743B}" type="presParOf" srcId="{DE21C61F-92CC-4A86-A5E4-D75669D0A972}" destId="{E6633069-C712-4AB8-8DF7-C6509CEF9302}" srcOrd="1" destOrd="0" presId="urn:microsoft.com/office/officeart/2005/8/layout/vList2"/>
    <dgm:cxn modelId="{9394C883-A977-4812-9A63-25E9764B33C3}" type="presParOf" srcId="{DE21C61F-92CC-4A86-A5E4-D75669D0A972}" destId="{3450C772-4330-4B16-BF64-E004F0440826}" srcOrd="2" destOrd="0" presId="urn:microsoft.com/office/officeart/2005/8/layout/vList2"/>
    <dgm:cxn modelId="{0932F86D-0F6B-49A0-93C3-BF301C36792F}" type="presParOf" srcId="{DE21C61F-92CC-4A86-A5E4-D75669D0A972}" destId="{B303E7B8-C858-43E4-84B0-938EB0B60622}" srcOrd="3" destOrd="0" presId="urn:microsoft.com/office/officeart/2005/8/layout/vList2"/>
    <dgm:cxn modelId="{3FECCB2F-5C8F-482D-B95C-9152C826EE69}" type="presParOf" srcId="{DE21C61F-92CC-4A86-A5E4-D75669D0A972}" destId="{EA0B37EC-2E53-4ED2-B5C6-E1265DDC1931}" srcOrd="4" destOrd="0" presId="urn:microsoft.com/office/officeart/2005/8/layout/vList2"/>
    <dgm:cxn modelId="{04D46B64-6053-4544-9E1C-0FB097223029}" type="presParOf" srcId="{DE21C61F-92CC-4A86-A5E4-D75669D0A972}" destId="{F6683F4A-2EF9-4C4D-865C-4934016535E5}" srcOrd="5" destOrd="0" presId="urn:microsoft.com/office/officeart/2005/8/layout/vList2"/>
    <dgm:cxn modelId="{827D0181-DC94-47FF-96A9-29BD6550416E}" type="presParOf" srcId="{DE21C61F-92CC-4A86-A5E4-D75669D0A972}" destId="{4E1DC622-377D-4DDE-BBA7-19FCDA57221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CEBD4D-E69E-43E6-840F-087BA4941B7E}"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s-ES"/>
        </a:p>
      </dgm:t>
    </dgm:pt>
    <dgm:pt modelId="{9CCAB49F-85FD-4745-B0D8-4D53F7D83C4E}">
      <dgm:prSet/>
      <dgm:spPr/>
      <dgm:t>
        <a:bodyPr/>
        <a:lstStyle/>
        <a:p>
          <a:r>
            <a:rPr lang="es-ES" b="1"/>
            <a:t>Nombre común: </a:t>
          </a:r>
          <a:r>
            <a:rPr lang="es-ES"/>
            <a:t>Polilla guatemalteca de la patata</a:t>
          </a:r>
        </a:p>
      </dgm:t>
    </dgm:pt>
    <dgm:pt modelId="{C5C68D92-230A-49EC-96E5-E9129DDBAEDD}" type="parTrans" cxnId="{B8B89506-7C41-4FEF-A582-CC288ABDB17C}">
      <dgm:prSet/>
      <dgm:spPr/>
      <dgm:t>
        <a:bodyPr/>
        <a:lstStyle/>
        <a:p>
          <a:endParaRPr lang="es-ES"/>
        </a:p>
      </dgm:t>
    </dgm:pt>
    <dgm:pt modelId="{0A4B7ACC-729F-483D-87FC-D66DF628959C}" type="sibTrans" cxnId="{B8B89506-7C41-4FEF-A582-CC288ABDB17C}">
      <dgm:prSet/>
      <dgm:spPr/>
      <dgm:t>
        <a:bodyPr/>
        <a:lstStyle/>
        <a:p>
          <a:endParaRPr lang="es-ES"/>
        </a:p>
      </dgm:t>
    </dgm:pt>
    <dgm:pt modelId="{BF7E40AE-704B-4F2E-842F-982CED05BDAA}">
      <dgm:prSet/>
      <dgm:spPr/>
      <dgm:t>
        <a:bodyPr/>
        <a:lstStyle/>
        <a:p>
          <a:r>
            <a:rPr lang="es-ES" b="1"/>
            <a:t>Tipo de organismo nocivo: </a:t>
          </a:r>
          <a:r>
            <a:rPr lang="es-ES"/>
            <a:t>Lepidóptero</a:t>
          </a:r>
        </a:p>
      </dgm:t>
    </dgm:pt>
    <dgm:pt modelId="{13F0355A-ACD1-4831-BDE2-F23A3771116C}" type="parTrans" cxnId="{6A076720-3385-4FD0-B95D-18A58E8B049E}">
      <dgm:prSet/>
      <dgm:spPr/>
      <dgm:t>
        <a:bodyPr/>
        <a:lstStyle/>
        <a:p>
          <a:endParaRPr lang="es-ES"/>
        </a:p>
      </dgm:t>
    </dgm:pt>
    <dgm:pt modelId="{9B15C72E-EC4E-497D-9117-A388444100E8}" type="sibTrans" cxnId="{6A076720-3385-4FD0-B95D-18A58E8B049E}">
      <dgm:prSet/>
      <dgm:spPr/>
      <dgm:t>
        <a:bodyPr/>
        <a:lstStyle/>
        <a:p>
          <a:endParaRPr lang="es-ES"/>
        </a:p>
      </dgm:t>
    </dgm:pt>
    <dgm:pt modelId="{7AD6D6AD-3573-4DFB-AF24-233A1C02AB4F}">
      <dgm:prSet/>
      <dgm:spPr/>
      <dgm:t>
        <a:bodyPr/>
        <a:lstStyle/>
        <a:p>
          <a:r>
            <a:rPr lang="es-ES" b="1"/>
            <a:t>Status Europeo: </a:t>
          </a:r>
          <a:r>
            <a:rPr lang="es-ES"/>
            <a:t>Solo</a:t>
          </a:r>
          <a:r>
            <a:rPr lang="es-ES" b="1"/>
            <a:t> </a:t>
          </a:r>
          <a:r>
            <a:rPr lang="es-ES"/>
            <a:t>presente en España</a:t>
          </a:r>
        </a:p>
      </dgm:t>
    </dgm:pt>
    <dgm:pt modelId="{E237E7F1-8623-46A9-B06B-BE672CA8CD58}" type="parTrans" cxnId="{547B8516-6275-4E12-A955-2D42D0241E51}">
      <dgm:prSet/>
      <dgm:spPr/>
      <dgm:t>
        <a:bodyPr/>
        <a:lstStyle/>
        <a:p>
          <a:endParaRPr lang="es-ES"/>
        </a:p>
      </dgm:t>
    </dgm:pt>
    <dgm:pt modelId="{121132E1-59FF-449E-8BC5-E9651DA54E54}" type="sibTrans" cxnId="{547B8516-6275-4E12-A955-2D42D0241E51}">
      <dgm:prSet/>
      <dgm:spPr/>
      <dgm:t>
        <a:bodyPr/>
        <a:lstStyle/>
        <a:p>
          <a:endParaRPr lang="es-ES"/>
        </a:p>
      </dgm:t>
    </dgm:pt>
    <dgm:pt modelId="{4DBE22F3-CCEB-445D-9AB4-481C80DFFE50}">
      <dgm:prSet/>
      <dgm:spPr/>
      <dgm:t>
        <a:bodyPr/>
        <a:lstStyle/>
        <a:p>
          <a:r>
            <a:rPr lang="es-ES" b="1"/>
            <a:t>Status España:</a:t>
          </a:r>
          <a:r>
            <a:rPr lang="es-ES"/>
            <a:t> Presente.</a:t>
          </a:r>
        </a:p>
      </dgm:t>
    </dgm:pt>
    <dgm:pt modelId="{3F8FF13C-42BF-4CFD-B3C4-18B7F84BA098}" type="parTrans" cxnId="{40035BAC-4002-4C70-BAA2-EDEFB63F6C7B}">
      <dgm:prSet/>
      <dgm:spPr/>
      <dgm:t>
        <a:bodyPr/>
        <a:lstStyle/>
        <a:p>
          <a:endParaRPr lang="es-ES"/>
        </a:p>
      </dgm:t>
    </dgm:pt>
    <dgm:pt modelId="{8F6CB7E5-9D86-4543-AC4B-A9016E4905A3}" type="sibTrans" cxnId="{40035BAC-4002-4C70-BAA2-EDEFB63F6C7B}">
      <dgm:prSet/>
      <dgm:spPr/>
      <dgm:t>
        <a:bodyPr/>
        <a:lstStyle/>
        <a:p>
          <a:endParaRPr lang="es-ES"/>
        </a:p>
      </dgm:t>
    </dgm:pt>
    <dgm:pt modelId="{E294CDCF-C3F0-4021-AE40-D16EE580E36E}">
      <dgm:prSet/>
      <dgm:spPr/>
      <dgm:t>
        <a:bodyPr/>
        <a:lstStyle/>
        <a:p>
          <a:r>
            <a:rPr lang="es-ES" b="1"/>
            <a:t>Categorización: </a:t>
          </a:r>
          <a:r>
            <a:rPr lang="es-ES"/>
            <a:t>Plaga cuarentenaria de la UE: Anexo II A</a:t>
          </a:r>
        </a:p>
      </dgm:t>
    </dgm:pt>
    <dgm:pt modelId="{E35247B1-57A8-4F1C-BDD0-88F279DD0D9B}" type="parTrans" cxnId="{CF3DB3EE-A3C9-48F6-BD97-665A7C065782}">
      <dgm:prSet/>
      <dgm:spPr/>
      <dgm:t>
        <a:bodyPr/>
        <a:lstStyle/>
        <a:p>
          <a:endParaRPr lang="es-ES"/>
        </a:p>
      </dgm:t>
    </dgm:pt>
    <dgm:pt modelId="{3737134F-6A32-4B83-9508-18D6D0EFC20B}" type="sibTrans" cxnId="{CF3DB3EE-A3C9-48F6-BD97-665A7C065782}">
      <dgm:prSet/>
      <dgm:spPr/>
      <dgm:t>
        <a:bodyPr/>
        <a:lstStyle/>
        <a:p>
          <a:endParaRPr lang="es-ES"/>
        </a:p>
      </dgm:t>
    </dgm:pt>
    <dgm:pt modelId="{F6DBBA40-6C5F-4DA0-88D2-25B2F10E1316}">
      <dgm:prSet/>
      <dgm:spPr/>
      <dgm:t>
        <a:bodyPr/>
        <a:lstStyle/>
        <a:p>
          <a:r>
            <a:rPr lang="es-ES" b="1"/>
            <a:t>Medios de dispersión: </a:t>
          </a:r>
          <a:r>
            <a:rPr lang="es-ES"/>
            <a:t>Vegetales para la plantación, tubérculos y suelo o medio de cultivo</a:t>
          </a:r>
        </a:p>
      </dgm:t>
    </dgm:pt>
    <dgm:pt modelId="{A3BC7EEB-1FDC-4A2E-9F8F-AC4570C1DF5F}" type="parTrans" cxnId="{EA40FB11-4020-4004-B168-2E5E40834801}">
      <dgm:prSet/>
      <dgm:spPr/>
      <dgm:t>
        <a:bodyPr/>
        <a:lstStyle/>
        <a:p>
          <a:endParaRPr lang="es-ES"/>
        </a:p>
      </dgm:t>
    </dgm:pt>
    <dgm:pt modelId="{6EC94896-F0D2-4ADA-9A68-ED2FFBBAD83C}" type="sibTrans" cxnId="{EA40FB11-4020-4004-B168-2E5E40834801}">
      <dgm:prSet/>
      <dgm:spPr/>
      <dgm:t>
        <a:bodyPr/>
        <a:lstStyle/>
        <a:p>
          <a:endParaRPr lang="es-ES"/>
        </a:p>
      </dgm:t>
    </dgm:pt>
    <dgm:pt modelId="{A6D58173-A37F-49E9-B4BB-3D25C53AD941}" type="pres">
      <dgm:prSet presAssocID="{69CEBD4D-E69E-43E6-840F-087BA4941B7E}" presName="Name0" presStyleCnt="0">
        <dgm:presLayoutVars>
          <dgm:chMax val="7"/>
          <dgm:chPref val="7"/>
          <dgm:dir/>
        </dgm:presLayoutVars>
      </dgm:prSet>
      <dgm:spPr/>
    </dgm:pt>
    <dgm:pt modelId="{68F8E574-871A-4CE3-A5FD-A28D0A8BCD98}" type="pres">
      <dgm:prSet presAssocID="{69CEBD4D-E69E-43E6-840F-087BA4941B7E}" presName="Name1" presStyleCnt="0"/>
      <dgm:spPr/>
    </dgm:pt>
    <dgm:pt modelId="{5E3E2BEF-0B1C-4691-9D25-7F92445D8055}" type="pres">
      <dgm:prSet presAssocID="{69CEBD4D-E69E-43E6-840F-087BA4941B7E}" presName="cycle" presStyleCnt="0"/>
      <dgm:spPr/>
    </dgm:pt>
    <dgm:pt modelId="{360C17DC-1238-4F62-A476-13205167EFA4}" type="pres">
      <dgm:prSet presAssocID="{69CEBD4D-E69E-43E6-840F-087BA4941B7E}" presName="srcNode" presStyleLbl="node1" presStyleIdx="0" presStyleCnt="6"/>
      <dgm:spPr/>
    </dgm:pt>
    <dgm:pt modelId="{375CCBDC-FD7F-4679-A2D1-00E16A3C4683}" type="pres">
      <dgm:prSet presAssocID="{69CEBD4D-E69E-43E6-840F-087BA4941B7E}" presName="conn" presStyleLbl="parChTrans1D2" presStyleIdx="0" presStyleCnt="1"/>
      <dgm:spPr/>
    </dgm:pt>
    <dgm:pt modelId="{1FE77093-C198-46BA-A63A-573C67CF89B3}" type="pres">
      <dgm:prSet presAssocID="{69CEBD4D-E69E-43E6-840F-087BA4941B7E}" presName="extraNode" presStyleLbl="node1" presStyleIdx="0" presStyleCnt="6"/>
      <dgm:spPr/>
    </dgm:pt>
    <dgm:pt modelId="{48A58F33-40C5-4302-922E-779896011B4F}" type="pres">
      <dgm:prSet presAssocID="{69CEBD4D-E69E-43E6-840F-087BA4941B7E}" presName="dstNode" presStyleLbl="node1" presStyleIdx="0" presStyleCnt="6"/>
      <dgm:spPr/>
    </dgm:pt>
    <dgm:pt modelId="{41506173-D247-4AA4-B5FD-2D424CAB2633}" type="pres">
      <dgm:prSet presAssocID="{9CCAB49F-85FD-4745-B0D8-4D53F7D83C4E}" presName="text_1" presStyleLbl="node1" presStyleIdx="0" presStyleCnt="6">
        <dgm:presLayoutVars>
          <dgm:bulletEnabled val="1"/>
        </dgm:presLayoutVars>
      </dgm:prSet>
      <dgm:spPr/>
    </dgm:pt>
    <dgm:pt modelId="{61E2368E-13D9-4897-9C3C-9D1EC73D3EEB}" type="pres">
      <dgm:prSet presAssocID="{9CCAB49F-85FD-4745-B0D8-4D53F7D83C4E}" presName="accent_1" presStyleCnt="0"/>
      <dgm:spPr/>
    </dgm:pt>
    <dgm:pt modelId="{CB50A3AD-07CF-4F8C-94B8-F51A6BCBC391}" type="pres">
      <dgm:prSet presAssocID="{9CCAB49F-85FD-4745-B0D8-4D53F7D83C4E}" presName="accentRepeatNode" presStyleLbl="solidFgAcc1" presStyleIdx="0" presStyleCnt="6"/>
      <dgm:spPr/>
    </dgm:pt>
    <dgm:pt modelId="{16964B12-6E8B-4839-A88D-73A173F989D2}" type="pres">
      <dgm:prSet presAssocID="{BF7E40AE-704B-4F2E-842F-982CED05BDAA}" presName="text_2" presStyleLbl="node1" presStyleIdx="1" presStyleCnt="6">
        <dgm:presLayoutVars>
          <dgm:bulletEnabled val="1"/>
        </dgm:presLayoutVars>
      </dgm:prSet>
      <dgm:spPr/>
    </dgm:pt>
    <dgm:pt modelId="{F17CFF37-4CB9-42E1-BAB3-1280A9E50434}" type="pres">
      <dgm:prSet presAssocID="{BF7E40AE-704B-4F2E-842F-982CED05BDAA}" presName="accent_2" presStyleCnt="0"/>
      <dgm:spPr/>
    </dgm:pt>
    <dgm:pt modelId="{348B61B5-9465-4955-8F66-3E4FA5A3A93A}" type="pres">
      <dgm:prSet presAssocID="{BF7E40AE-704B-4F2E-842F-982CED05BDAA}" presName="accentRepeatNode" presStyleLbl="solidFgAcc1" presStyleIdx="1" presStyleCnt="6"/>
      <dgm:spPr/>
    </dgm:pt>
    <dgm:pt modelId="{F1FB4C8F-0212-402C-B2AA-83A9B0BFE22B}" type="pres">
      <dgm:prSet presAssocID="{7AD6D6AD-3573-4DFB-AF24-233A1C02AB4F}" presName="text_3" presStyleLbl="node1" presStyleIdx="2" presStyleCnt="6">
        <dgm:presLayoutVars>
          <dgm:bulletEnabled val="1"/>
        </dgm:presLayoutVars>
      </dgm:prSet>
      <dgm:spPr/>
    </dgm:pt>
    <dgm:pt modelId="{B150A259-20BF-4651-8D02-28BB5C7DE60C}" type="pres">
      <dgm:prSet presAssocID="{7AD6D6AD-3573-4DFB-AF24-233A1C02AB4F}" presName="accent_3" presStyleCnt="0"/>
      <dgm:spPr/>
    </dgm:pt>
    <dgm:pt modelId="{9B11A58E-666D-4FE5-9269-330641E48216}" type="pres">
      <dgm:prSet presAssocID="{7AD6D6AD-3573-4DFB-AF24-233A1C02AB4F}" presName="accentRepeatNode" presStyleLbl="solidFgAcc1" presStyleIdx="2" presStyleCnt="6"/>
      <dgm:spPr/>
    </dgm:pt>
    <dgm:pt modelId="{7EA757C9-886A-41AA-A17D-A1BB50AD10DC}" type="pres">
      <dgm:prSet presAssocID="{4DBE22F3-CCEB-445D-9AB4-481C80DFFE50}" presName="text_4" presStyleLbl="node1" presStyleIdx="3" presStyleCnt="6">
        <dgm:presLayoutVars>
          <dgm:bulletEnabled val="1"/>
        </dgm:presLayoutVars>
      </dgm:prSet>
      <dgm:spPr/>
    </dgm:pt>
    <dgm:pt modelId="{14E9F53D-B51D-4B85-8FA9-3E2F487BA01F}" type="pres">
      <dgm:prSet presAssocID="{4DBE22F3-CCEB-445D-9AB4-481C80DFFE50}" presName="accent_4" presStyleCnt="0"/>
      <dgm:spPr/>
    </dgm:pt>
    <dgm:pt modelId="{563A3488-9DE1-4743-A4DF-02A1A2D8C3B0}" type="pres">
      <dgm:prSet presAssocID="{4DBE22F3-CCEB-445D-9AB4-481C80DFFE50}" presName="accentRepeatNode" presStyleLbl="solidFgAcc1" presStyleIdx="3" presStyleCnt="6"/>
      <dgm:spPr/>
    </dgm:pt>
    <dgm:pt modelId="{126305B5-7F03-4577-83EF-76CE6F26BF95}" type="pres">
      <dgm:prSet presAssocID="{E294CDCF-C3F0-4021-AE40-D16EE580E36E}" presName="text_5" presStyleLbl="node1" presStyleIdx="4" presStyleCnt="6">
        <dgm:presLayoutVars>
          <dgm:bulletEnabled val="1"/>
        </dgm:presLayoutVars>
      </dgm:prSet>
      <dgm:spPr/>
    </dgm:pt>
    <dgm:pt modelId="{CC475870-C2D7-4368-85E3-D10B164D0691}" type="pres">
      <dgm:prSet presAssocID="{E294CDCF-C3F0-4021-AE40-D16EE580E36E}" presName="accent_5" presStyleCnt="0"/>
      <dgm:spPr/>
    </dgm:pt>
    <dgm:pt modelId="{18709F15-590A-4A62-BB10-1ECD95FF236D}" type="pres">
      <dgm:prSet presAssocID="{E294CDCF-C3F0-4021-AE40-D16EE580E36E}" presName="accentRepeatNode" presStyleLbl="solidFgAcc1" presStyleIdx="4" presStyleCnt="6"/>
      <dgm:spPr/>
    </dgm:pt>
    <dgm:pt modelId="{F22D5739-20D0-4DA4-BC72-8A6349FCFE83}" type="pres">
      <dgm:prSet presAssocID="{F6DBBA40-6C5F-4DA0-88D2-25B2F10E1316}" presName="text_6" presStyleLbl="node1" presStyleIdx="5" presStyleCnt="6">
        <dgm:presLayoutVars>
          <dgm:bulletEnabled val="1"/>
        </dgm:presLayoutVars>
      </dgm:prSet>
      <dgm:spPr/>
    </dgm:pt>
    <dgm:pt modelId="{AE67305B-4F41-4857-ADE1-996DEBB66C8D}" type="pres">
      <dgm:prSet presAssocID="{F6DBBA40-6C5F-4DA0-88D2-25B2F10E1316}" presName="accent_6" presStyleCnt="0"/>
      <dgm:spPr/>
    </dgm:pt>
    <dgm:pt modelId="{62239852-EBAA-4D27-9A7E-8021C08693DD}" type="pres">
      <dgm:prSet presAssocID="{F6DBBA40-6C5F-4DA0-88D2-25B2F10E1316}" presName="accentRepeatNode" presStyleLbl="solidFgAcc1" presStyleIdx="5" presStyleCnt="6"/>
      <dgm:spPr/>
    </dgm:pt>
  </dgm:ptLst>
  <dgm:cxnLst>
    <dgm:cxn modelId="{52FE3906-57B4-43D6-BB5D-01904B2B3966}" type="presOf" srcId="{9CCAB49F-85FD-4745-B0D8-4D53F7D83C4E}" destId="{41506173-D247-4AA4-B5FD-2D424CAB2633}" srcOrd="0" destOrd="0" presId="urn:microsoft.com/office/officeart/2008/layout/VerticalCurvedList"/>
    <dgm:cxn modelId="{B8B89506-7C41-4FEF-A582-CC288ABDB17C}" srcId="{69CEBD4D-E69E-43E6-840F-087BA4941B7E}" destId="{9CCAB49F-85FD-4745-B0D8-4D53F7D83C4E}" srcOrd="0" destOrd="0" parTransId="{C5C68D92-230A-49EC-96E5-E9129DDBAEDD}" sibTransId="{0A4B7ACC-729F-483D-87FC-D66DF628959C}"/>
    <dgm:cxn modelId="{EA40FB11-4020-4004-B168-2E5E40834801}" srcId="{69CEBD4D-E69E-43E6-840F-087BA4941B7E}" destId="{F6DBBA40-6C5F-4DA0-88D2-25B2F10E1316}" srcOrd="5" destOrd="0" parTransId="{A3BC7EEB-1FDC-4A2E-9F8F-AC4570C1DF5F}" sibTransId="{6EC94896-F0D2-4ADA-9A68-ED2FFBBAD83C}"/>
    <dgm:cxn modelId="{547B8516-6275-4E12-A955-2D42D0241E51}" srcId="{69CEBD4D-E69E-43E6-840F-087BA4941B7E}" destId="{7AD6D6AD-3573-4DFB-AF24-233A1C02AB4F}" srcOrd="2" destOrd="0" parTransId="{E237E7F1-8623-46A9-B06B-BE672CA8CD58}" sibTransId="{121132E1-59FF-449E-8BC5-E9651DA54E54}"/>
    <dgm:cxn modelId="{E59B1519-CB31-4045-A60C-5F44D3168EA7}" type="presOf" srcId="{0A4B7ACC-729F-483D-87FC-D66DF628959C}" destId="{375CCBDC-FD7F-4679-A2D1-00E16A3C4683}" srcOrd="0" destOrd="0" presId="urn:microsoft.com/office/officeart/2008/layout/VerticalCurvedList"/>
    <dgm:cxn modelId="{6A076720-3385-4FD0-B95D-18A58E8B049E}" srcId="{69CEBD4D-E69E-43E6-840F-087BA4941B7E}" destId="{BF7E40AE-704B-4F2E-842F-982CED05BDAA}" srcOrd="1" destOrd="0" parTransId="{13F0355A-ACD1-4831-BDE2-F23A3771116C}" sibTransId="{9B15C72E-EC4E-497D-9117-A388444100E8}"/>
    <dgm:cxn modelId="{04281425-EE0B-4A7F-9CB3-EAC4463ECDD9}" type="presOf" srcId="{F6DBBA40-6C5F-4DA0-88D2-25B2F10E1316}" destId="{F22D5739-20D0-4DA4-BC72-8A6349FCFE83}" srcOrd="0" destOrd="0" presId="urn:microsoft.com/office/officeart/2008/layout/VerticalCurvedList"/>
    <dgm:cxn modelId="{CBA8F86D-A88D-4B6B-B2DD-EFD1BA775108}" type="presOf" srcId="{4DBE22F3-CCEB-445D-9AB4-481C80DFFE50}" destId="{7EA757C9-886A-41AA-A17D-A1BB50AD10DC}" srcOrd="0" destOrd="0" presId="urn:microsoft.com/office/officeart/2008/layout/VerticalCurvedList"/>
    <dgm:cxn modelId="{CA98F675-2C18-4ADC-B67B-4EE0C6650C05}" type="presOf" srcId="{E294CDCF-C3F0-4021-AE40-D16EE580E36E}" destId="{126305B5-7F03-4577-83EF-76CE6F26BF95}" srcOrd="0" destOrd="0" presId="urn:microsoft.com/office/officeart/2008/layout/VerticalCurvedList"/>
    <dgm:cxn modelId="{40035BAC-4002-4C70-BAA2-EDEFB63F6C7B}" srcId="{69CEBD4D-E69E-43E6-840F-087BA4941B7E}" destId="{4DBE22F3-CCEB-445D-9AB4-481C80DFFE50}" srcOrd="3" destOrd="0" parTransId="{3F8FF13C-42BF-4CFD-B3C4-18B7F84BA098}" sibTransId="{8F6CB7E5-9D86-4543-AC4B-A9016E4905A3}"/>
    <dgm:cxn modelId="{9A9424D7-519E-4F89-985E-C257D77A9382}" type="presOf" srcId="{69CEBD4D-E69E-43E6-840F-087BA4941B7E}" destId="{A6D58173-A37F-49E9-B4BB-3D25C53AD941}" srcOrd="0" destOrd="0" presId="urn:microsoft.com/office/officeart/2008/layout/VerticalCurvedList"/>
    <dgm:cxn modelId="{B2F898DE-20E9-4C4A-9D09-B314565DD654}" type="presOf" srcId="{BF7E40AE-704B-4F2E-842F-982CED05BDAA}" destId="{16964B12-6E8B-4839-A88D-73A173F989D2}" srcOrd="0" destOrd="0" presId="urn:microsoft.com/office/officeart/2008/layout/VerticalCurvedList"/>
    <dgm:cxn modelId="{3B6D0BE7-AC2B-4E6A-977C-C8DBB9F13CD5}" type="presOf" srcId="{7AD6D6AD-3573-4DFB-AF24-233A1C02AB4F}" destId="{F1FB4C8F-0212-402C-B2AA-83A9B0BFE22B}" srcOrd="0" destOrd="0" presId="urn:microsoft.com/office/officeart/2008/layout/VerticalCurvedList"/>
    <dgm:cxn modelId="{CF3DB3EE-A3C9-48F6-BD97-665A7C065782}" srcId="{69CEBD4D-E69E-43E6-840F-087BA4941B7E}" destId="{E294CDCF-C3F0-4021-AE40-D16EE580E36E}" srcOrd="4" destOrd="0" parTransId="{E35247B1-57A8-4F1C-BDD0-88F279DD0D9B}" sibTransId="{3737134F-6A32-4B83-9508-18D6D0EFC20B}"/>
    <dgm:cxn modelId="{87984C87-42AF-485D-86D4-30833180CF45}" type="presParOf" srcId="{A6D58173-A37F-49E9-B4BB-3D25C53AD941}" destId="{68F8E574-871A-4CE3-A5FD-A28D0A8BCD98}" srcOrd="0" destOrd="0" presId="urn:microsoft.com/office/officeart/2008/layout/VerticalCurvedList"/>
    <dgm:cxn modelId="{10173222-45B8-425B-84EF-13FC49BACE44}" type="presParOf" srcId="{68F8E574-871A-4CE3-A5FD-A28D0A8BCD98}" destId="{5E3E2BEF-0B1C-4691-9D25-7F92445D8055}" srcOrd="0" destOrd="0" presId="urn:microsoft.com/office/officeart/2008/layout/VerticalCurvedList"/>
    <dgm:cxn modelId="{68CB093C-9EED-4262-88AE-31932897F1D5}" type="presParOf" srcId="{5E3E2BEF-0B1C-4691-9D25-7F92445D8055}" destId="{360C17DC-1238-4F62-A476-13205167EFA4}" srcOrd="0" destOrd="0" presId="urn:microsoft.com/office/officeart/2008/layout/VerticalCurvedList"/>
    <dgm:cxn modelId="{A10F439D-8704-4340-9721-FD626158CFFE}" type="presParOf" srcId="{5E3E2BEF-0B1C-4691-9D25-7F92445D8055}" destId="{375CCBDC-FD7F-4679-A2D1-00E16A3C4683}" srcOrd="1" destOrd="0" presId="urn:microsoft.com/office/officeart/2008/layout/VerticalCurvedList"/>
    <dgm:cxn modelId="{EA7DFEAE-21DF-48FE-8437-4FF16FE65A4E}" type="presParOf" srcId="{5E3E2BEF-0B1C-4691-9D25-7F92445D8055}" destId="{1FE77093-C198-46BA-A63A-573C67CF89B3}" srcOrd="2" destOrd="0" presId="urn:microsoft.com/office/officeart/2008/layout/VerticalCurvedList"/>
    <dgm:cxn modelId="{AD2C2F53-CFA7-4AB4-A222-2D01078D616B}" type="presParOf" srcId="{5E3E2BEF-0B1C-4691-9D25-7F92445D8055}" destId="{48A58F33-40C5-4302-922E-779896011B4F}" srcOrd="3" destOrd="0" presId="urn:microsoft.com/office/officeart/2008/layout/VerticalCurvedList"/>
    <dgm:cxn modelId="{92AD4C24-F17C-40D2-A217-41DB472231DC}" type="presParOf" srcId="{68F8E574-871A-4CE3-A5FD-A28D0A8BCD98}" destId="{41506173-D247-4AA4-B5FD-2D424CAB2633}" srcOrd="1" destOrd="0" presId="urn:microsoft.com/office/officeart/2008/layout/VerticalCurvedList"/>
    <dgm:cxn modelId="{22AA3A65-D672-4C60-A7EE-01A6FBE183E8}" type="presParOf" srcId="{68F8E574-871A-4CE3-A5FD-A28D0A8BCD98}" destId="{61E2368E-13D9-4897-9C3C-9D1EC73D3EEB}" srcOrd="2" destOrd="0" presId="urn:microsoft.com/office/officeart/2008/layout/VerticalCurvedList"/>
    <dgm:cxn modelId="{6CF79C8C-3EBD-429B-802C-86532F541688}" type="presParOf" srcId="{61E2368E-13D9-4897-9C3C-9D1EC73D3EEB}" destId="{CB50A3AD-07CF-4F8C-94B8-F51A6BCBC391}" srcOrd="0" destOrd="0" presId="urn:microsoft.com/office/officeart/2008/layout/VerticalCurvedList"/>
    <dgm:cxn modelId="{0FB85B68-5AB3-4466-BC5D-40C5E4B65CA6}" type="presParOf" srcId="{68F8E574-871A-4CE3-A5FD-A28D0A8BCD98}" destId="{16964B12-6E8B-4839-A88D-73A173F989D2}" srcOrd="3" destOrd="0" presId="urn:microsoft.com/office/officeart/2008/layout/VerticalCurvedList"/>
    <dgm:cxn modelId="{AAA3F6D4-5BD3-43D1-8547-CF2205FB46F4}" type="presParOf" srcId="{68F8E574-871A-4CE3-A5FD-A28D0A8BCD98}" destId="{F17CFF37-4CB9-42E1-BAB3-1280A9E50434}" srcOrd="4" destOrd="0" presId="urn:microsoft.com/office/officeart/2008/layout/VerticalCurvedList"/>
    <dgm:cxn modelId="{73436FA6-A0EE-4CF9-8C3C-E46248B71F5A}" type="presParOf" srcId="{F17CFF37-4CB9-42E1-BAB3-1280A9E50434}" destId="{348B61B5-9465-4955-8F66-3E4FA5A3A93A}" srcOrd="0" destOrd="0" presId="urn:microsoft.com/office/officeart/2008/layout/VerticalCurvedList"/>
    <dgm:cxn modelId="{8F05A831-58FA-4AB6-8C1B-1A16F900C718}" type="presParOf" srcId="{68F8E574-871A-4CE3-A5FD-A28D0A8BCD98}" destId="{F1FB4C8F-0212-402C-B2AA-83A9B0BFE22B}" srcOrd="5" destOrd="0" presId="urn:microsoft.com/office/officeart/2008/layout/VerticalCurvedList"/>
    <dgm:cxn modelId="{79085D8D-034F-49C2-A508-BBD9FF810AB4}" type="presParOf" srcId="{68F8E574-871A-4CE3-A5FD-A28D0A8BCD98}" destId="{B150A259-20BF-4651-8D02-28BB5C7DE60C}" srcOrd="6" destOrd="0" presId="urn:microsoft.com/office/officeart/2008/layout/VerticalCurvedList"/>
    <dgm:cxn modelId="{039C6E26-E6CD-4658-940C-F6257915E1E6}" type="presParOf" srcId="{B150A259-20BF-4651-8D02-28BB5C7DE60C}" destId="{9B11A58E-666D-4FE5-9269-330641E48216}" srcOrd="0" destOrd="0" presId="urn:microsoft.com/office/officeart/2008/layout/VerticalCurvedList"/>
    <dgm:cxn modelId="{F1CC687B-37C1-4FF7-8BAF-89143E95F43A}" type="presParOf" srcId="{68F8E574-871A-4CE3-A5FD-A28D0A8BCD98}" destId="{7EA757C9-886A-41AA-A17D-A1BB50AD10DC}" srcOrd="7" destOrd="0" presId="urn:microsoft.com/office/officeart/2008/layout/VerticalCurvedList"/>
    <dgm:cxn modelId="{692196D8-DC51-426C-9A88-FC40B737D915}" type="presParOf" srcId="{68F8E574-871A-4CE3-A5FD-A28D0A8BCD98}" destId="{14E9F53D-B51D-4B85-8FA9-3E2F487BA01F}" srcOrd="8" destOrd="0" presId="urn:microsoft.com/office/officeart/2008/layout/VerticalCurvedList"/>
    <dgm:cxn modelId="{CBBBFA98-6177-4140-8232-672A51EABF44}" type="presParOf" srcId="{14E9F53D-B51D-4B85-8FA9-3E2F487BA01F}" destId="{563A3488-9DE1-4743-A4DF-02A1A2D8C3B0}" srcOrd="0" destOrd="0" presId="urn:microsoft.com/office/officeart/2008/layout/VerticalCurvedList"/>
    <dgm:cxn modelId="{D4FC7738-BCBD-4629-BFE2-2ED21FB22C24}" type="presParOf" srcId="{68F8E574-871A-4CE3-A5FD-A28D0A8BCD98}" destId="{126305B5-7F03-4577-83EF-76CE6F26BF95}" srcOrd="9" destOrd="0" presId="urn:microsoft.com/office/officeart/2008/layout/VerticalCurvedList"/>
    <dgm:cxn modelId="{118A434A-9DD4-4BC3-BE9C-432947B3EF08}" type="presParOf" srcId="{68F8E574-871A-4CE3-A5FD-A28D0A8BCD98}" destId="{CC475870-C2D7-4368-85E3-D10B164D0691}" srcOrd="10" destOrd="0" presId="urn:microsoft.com/office/officeart/2008/layout/VerticalCurvedList"/>
    <dgm:cxn modelId="{ABB62626-7D43-470A-B701-6CD1D3B98489}" type="presParOf" srcId="{CC475870-C2D7-4368-85E3-D10B164D0691}" destId="{18709F15-590A-4A62-BB10-1ECD95FF236D}" srcOrd="0" destOrd="0" presId="urn:microsoft.com/office/officeart/2008/layout/VerticalCurvedList"/>
    <dgm:cxn modelId="{964A3286-8236-44B1-BD8B-BDB476951016}" type="presParOf" srcId="{68F8E574-871A-4CE3-A5FD-A28D0A8BCD98}" destId="{F22D5739-20D0-4DA4-BC72-8A6349FCFE83}" srcOrd="11" destOrd="0" presId="urn:microsoft.com/office/officeart/2008/layout/VerticalCurvedList"/>
    <dgm:cxn modelId="{E6DC3CEA-4768-4BAD-AB82-1732803C2D22}" type="presParOf" srcId="{68F8E574-871A-4CE3-A5FD-A28D0A8BCD98}" destId="{AE67305B-4F41-4857-ADE1-996DEBB66C8D}" srcOrd="12" destOrd="0" presId="urn:microsoft.com/office/officeart/2008/layout/VerticalCurvedList"/>
    <dgm:cxn modelId="{B5B1DBF5-26E3-4AAB-8307-851055B663DD}" type="presParOf" srcId="{AE67305B-4F41-4857-ADE1-996DEBB66C8D}" destId="{62239852-EBAA-4D27-9A7E-8021C08693D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8499D5-1675-4DAC-98EC-A00CF8A8357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CC587DEF-B64A-4CD5-A512-BAEE9E4DCDBE}">
      <dgm:prSet/>
      <dgm:spPr>
        <a:solidFill>
          <a:schemeClr val="tx2">
            <a:lumMod val="50000"/>
            <a:lumOff val="50000"/>
          </a:schemeClr>
        </a:solidFill>
      </dgm:spPr>
      <dgm:t>
        <a:bodyPr/>
        <a:lstStyle/>
        <a:p>
          <a:r>
            <a:rPr lang="es-ES" b="1" dirty="0"/>
            <a:t>Medidas de aplicación para el control y erradicación (RD 197/2017)</a:t>
          </a:r>
          <a:endParaRPr lang="es-ES" dirty="0"/>
        </a:p>
      </dgm:t>
    </dgm:pt>
    <dgm:pt modelId="{DAED3A60-9EB5-41A9-958F-C3C04FDFA5B7}" type="parTrans" cxnId="{7CC598D7-A730-476B-AFD0-336FF0795E64}">
      <dgm:prSet/>
      <dgm:spPr/>
      <dgm:t>
        <a:bodyPr/>
        <a:lstStyle/>
        <a:p>
          <a:endParaRPr lang="es-ES"/>
        </a:p>
      </dgm:t>
    </dgm:pt>
    <dgm:pt modelId="{A79B9850-89E5-4C6A-9DAC-FF1359C543AC}" type="sibTrans" cxnId="{7CC598D7-A730-476B-AFD0-336FF0795E64}">
      <dgm:prSet/>
      <dgm:spPr/>
      <dgm:t>
        <a:bodyPr/>
        <a:lstStyle/>
        <a:p>
          <a:endParaRPr lang="es-ES"/>
        </a:p>
      </dgm:t>
    </dgm:pt>
    <dgm:pt modelId="{1E51F6CA-E9E4-49C2-BDD1-337D92F08BF2}">
      <dgm:prSet/>
      <dgm:spPr>
        <a:solidFill>
          <a:schemeClr val="tx2">
            <a:lumMod val="50000"/>
            <a:lumOff val="50000"/>
          </a:schemeClr>
        </a:solidFill>
      </dgm:spPr>
      <dgm:t>
        <a:bodyPr/>
        <a:lstStyle/>
        <a:p>
          <a:r>
            <a:rPr lang="es-ES" dirty="0"/>
            <a:t>Establecimiento de zona demarcada ( ZD)</a:t>
          </a:r>
        </a:p>
      </dgm:t>
    </dgm:pt>
    <dgm:pt modelId="{1664828F-6B62-45BD-9588-F6AA9DDB0BBD}" type="parTrans" cxnId="{547C07E4-6EE8-43C3-86B1-459AB83EF7CD}">
      <dgm:prSet/>
      <dgm:spPr/>
      <dgm:t>
        <a:bodyPr/>
        <a:lstStyle/>
        <a:p>
          <a:endParaRPr lang="es-ES"/>
        </a:p>
      </dgm:t>
    </dgm:pt>
    <dgm:pt modelId="{3774C0FD-06E4-41DF-90C7-281AB9184955}" type="sibTrans" cxnId="{547C07E4-6EE8-43C3-86B1-459AB83EF7CD}">
      <dgm:prSet/>
      <dgm:spPr/>
      <dgm:t>
        <a:bodyPr/>
        <a:lstStyle/>
        <a:p>
          <a:endParaRPr lang="es-ES"/>
        </a:p>
      </dgm:t>
    </dgm:pt>
    <dgm:pt modelId="{DCE461B3-E440-4057-9E7A-24785C8F7687}">
      <dgm:prSet/>
      <dgm:spPr>
        <a:solidFill>
          <a:schemeClr val="tx2">
            <a:lumMod val="50000"/>
            <a:lumOff val="50000"/>
          </a:schemeClr>
        </a:solidFill>
      </dgm:spPr>
      <dgm:t>
        <a:bodyPr/>
        <a:lstStyle/>
        <a:p>
          <a:r>
            <a:rPr lang="es-ES" dirty="0"/>
            <a:t>Prohibición la plantación.</a:t>
          </a:r>
        </a:p>
      </dgm:t>
    </dgm:pt>
    <dgm:pt modelId="{47244139-8104-4549-AD91-5FBEBB877D77}" type="parTrans" cxnId="{3F2B842C-FC5E-4EA4-B694-3BDA02CC8309}">
      <dgm:prSet/>
      <dgm:spPr/>
      <dgm:t>
        <a:bodyPr/>
        <a:lstStyle/>
        <a:p>
          <a:endParaRPr lang="es-ES"/>
        </a:p>
      </dgm:t>
    </dgm:pt>
    <dgm:pt modelId="{23555678-ACEB-412D-9EF8-07DE521628C4}" type="sibTrans" cxnId="{3F2B842C-FC5E-4EA4-B694-3BDA02CC8309}">
      <dgm:prSet/>
      <dgm:spPr/>
      <dgm:t>
        <a:bodyPr/>
        <a:lstStyle/>
        <a:p>
          <a:endParaRPr lang="es-ES"/>
        </a:p>
      </dgm:t>
    </dgm:pt>
    <dgm:pt modelId="{5D1471B6-CD1B-4FC3-BD48-6B905A12C540}">
      <dgm:prSet/>
      <dgm:spPr>
        <a:solidFill>
          <a:schemeClr val="tx2">
            <a:lumMod val="50000"/>
            <a:lumOff val="50000"/>
          </a:schemeClr>
        </a:solidFill>
      </dgm:spPr>
      <dgm:t>
        <a:bodyPr/>
        <a:lstStyle/>
        <a:p>
          <a:r>
            <a:rPr lang="es-ES" dirty="0"/>
            <a:t>Colocación de trampas de feromona durante al menos 2 años.</a:t>
          </a:r>
        </a:p>
      </dgm:t>
    </dgm:pt>
    <dgm:pt modelId="{177A6C8A-14A9-4476-804C-2EE513DB9087}" type="parTrans" cxnId="{4B1FAF17-0636-46D1-A3AB-56F9766E2742}">
      <dgm:prSet/>
      <dgm:spPr/>
      <dgm:t>
        <a:bodyPr/>
        <a:lstStyle/>
        <a:p>
          <a:endParaRPr lang="es-ES"/>
        </a:p>
      </dgm:t>
    </dgm:pt>
    <dgm:pt modelId="{17B53D2E-8FBF-4D69-A921-ECCB26C7A206}" type="sibTrans" cxnId="{4B1FAF17-0636-46D1-A3AB-56F9766E2742}">
      <dgm:prSet/>
      <dgm:spPr/>
      <dgm:t>
        <a:bodyPr/>
        <a:lstStyle/>
        <a:p>
          <a:endParaRPr lang="es-ES"/>
        </a:p>
      </dgm:t>
    </dgm:pt>
    <dgm:pt modelId="{75D243DD-7E0E-4554-B76F-37ECC5818E6F}">
      <dgm:prSet/>
      <dgm:spPr>
        <a:solidFill>
          <a:schemeClr val="tx2">
            <a:lumMod val="50000"/>
            <a:lumOff val="50000"/>
          </a:schemeClr>
        </a:solidFill>
      </dgm:spPr>
      <dgm:t>
        <a:bodyPr/>
        <a:lstStyle/>
        <a:p>
          <a:r>
            <a:rPr lang="es-ES" dirty="0"/>
            <a:t>Aplicación de tratamientos fitosanitarios.</a:t>
          </a:r>
        </a:p>
      </dgm:t>
    </dgm:pt>
    <dgm:pt modelId="{C9C6A6D3-2500-4058-849B-23B026E62561}" type="parTrans" cxnId="{A17B3784-0205-4C84-840A-51C51120D1B4}">
      <dgm:prSet/>
      <dgm:spPr/>
      <dgm:t>
        <a:bodyPr/>
        <a:lstStyle/>
        <a:p>
          <a:endParaRPr lang="es-ES"/>
        </a:p>
      </dgm:t>
    </dgm:pt>
    <dgm:pt modelId="{D03282F0-2570-4459-93B8-C85D23F2DA62}" type="sibTrans" cxnId="{A17B3784-0205-4C84-840A-51C51120D1B4}">
      <dgm:prSet/>
      <dgm:spPr/>
      <dgm:t>
        <a:bodyPr/>
        <a:lstStyle/>
        <a:p>
          <a:endParaRPr lang="es-ES"/>
        </a:p>
      </dgm:t>
    </dgm:pt>
    <dgm:pt modelId="{EB01D917-55C4-4C2D-A623-A24E6213CB3E}">
      <dgm:prSet/>
      <dgm:spPr>
        <a:solidFill>
          <a:schemeClr val="tx2">
            <a:lumMod val="50000"/>
            <a:lumOff val="50000"/>
          </a:schemeClr>
        </a:solidFill>
      </dgm:spPr>
      <dgm:t>
        <a:bodyPr/>
        <a:lstStyle/>
        <a:p>
          <a:r>
            <a:rPr lang="es-ES"/>
            <a:t>Aplicación de medidas de higiene.</a:t>
          </a:r>
        </a:p>
      </dgm:t>
    </dgm:pt>
    <dgm:pt modelId="{A1BC9ACD-0691-498C-9651-04B125AB3E9D}" type="parTrans" cxnId="{10EDCC45-2D2C-4428-AA3D-61E90CCA657F}">
      <dgm:prSet/>
      <dgm:spPr/>
      <dgm:t>
        <a:bodyPr/>
        <a:lstStyle/>
        <a:p>
          <a:endParaRPr lang="es-ES"/>
        </a:p>
      </dgm:t>
    </dgm:pt>
    <dgm:pt modelId="{141237F3-CAC7-48E6-A077-3E0F35BF7C2C}" type="sibTrans" cxnId="{10EDCC45-2D2C-4428-AA3D-61E90CCA657F}">
      <dgm:prSet/>
      <dgm:spPr/>
      <dgm:t>
        <a:bodyPr/>
        <a:lstStyle/>
        <a:p>
          <a:endParaRPr lang="es-ES"/>
        </a:p>
      </dgm:t>
    </dgm:pt>
    <dgm:pt modelId="{FE19056D-BB52-46B1-8C73-284E95C023C9}">
      <dgm:prSet/>
      <dgm:spPr>
        <a:solidFill>
          <a:schemeClr val="tx2">
            <a:lumMod val="50000"/>
            <a:lumOff val="50000"/>
          </a:schemeClr>
        </a:solidFill>
      </dgm:spPr>
      <dgm:t>
        <a:bodyPr/>
        <a:lstStyle/>
        <a:p>
          <a:r>
            <a:rPr lang="es-ES" dirty="0"/>
            <a:t>Restricción de movimientos de vegetales y tubérculos patata.</a:t>
          </a:r>
        </a:p>
      </dgm:t>
    </dgm:pt>
    <dgm:pt modelId="{F45AE474-7AB2-4AB6-B091-406B587C2740}" type="parTrans" cxnId="{A7A8D08F-1786-4752-BCE9-25B30EA60382}">
      <dgm:prSet/>
      <dgm:spPr/>
      <dgm:t>
        <a:bodyPr/>
        <a:lstStyle/>
        <a:p>
          <a:endParaRPr lang="es-ES"/>
        </a:p>
      </dgm:t>
    </dgm:pt>
    <dgm:pt modelId="{2B9D9F9F-1A84-4CE0-B9AB-EFB0516D9261}" type="sibTrans" cxnId="{A7A8D08F-1786-4752-BCE9-25B30EA60382}">
      <dgm:prSet/>
      <dgm:spPr/>
      <dgm:t>
        <a:bodyPr/>
        <a:lstStyle/>
        <a:p>
          <a:endParaRPr lang="es-ES"/>
        </a:p>
      </dgm:t>
    </dgm:pt>
    <dgm:pt modelId="{6115057C-C31C-42A5-9B73-4D1AEF337EFF}" type="pres">
      <dgm:prSet presAssocID="{358499D5-1675-4DAC-98EC-A00CF8A83574}" presName="Name0" presStyleCnt="0">
        <dgm:presLayoutVars>
          <dgm:dir/>
          <dgm:resizeHandles val="exact"/>
        </dgm:presLayoutVars>
      </dgm:prSet>
      <dgm:spPr/>
    </dgm:pt>
    <dgm:pt modelId="{2C6FA10D-9462-4150-92B2-213EEFE2F6F1}" type="pres">
      <dgm:prSet presAssocID="{CC587DEF-B64A-4CD5-A512-BAEE9E4DCDBE}" presName="node" presStyleLbl="node1" presStyleIdx="0" presStyleCnt="1">
        <dgm:presLayoutVars>
          <dgm:bulletEnabled val="1"/>
        </dgm:presLayoutVars>
      </dgm:prSet>
      <dgm:spPr/>
    </dgm:pt>
  </dgm:ptLst>
  <dgm:cxnLst>
    <dgm:cxn modelId="{45DE5D15-D190-4F96-9E1E-866A161E5834}" type="presOf" srcId="{358499D5-1675-4DAC-98EC-A00CF8A83574}" destId="{6115057C-C31C-42A5-9B73-4D1AEF337EFF}" srcOrd="0" destOrd="0" presId="urn:microsoft.com/office/officeart/2005/8/layout/process1"/>
    <dgm:cxn modelId="{4B1FAF17-0636-46D1-A3AB-56F9766E2742}" srcId="{CC587DEF-B64A-4CD5-A512-BAEE9E4DCDBE}" destId="{5D1471B6-CD1B-4FC3-BD48-6B905A12C540}" srcOrd="2" destOrd="0" parTransId="{177A6C8A-14A9-4476-804C-2EE513DB9087}" sibTransId="{17B53D2E-8FBF-4D69-A921-ECCB26C7A206}"/>
    <dgm:cxn modelId="{96E3B827-DA95-4FAA-95DC-23C1CCEAAA33}" type="presOf" srcId="{75D243DD-7E0E-4554-B76F-37ECC5818E6F}" destId="{2C6FA10D-9462-4150-92B2-213EEFE2F6F1}" srcOrd="0" destOrd="4" presId="urn:microsoft.com/office/officeart/2005/8/layout/process1"/>
    <dgm:cxn modelId="{3F2B842C-FC5E-4EA4-B694-3BDA02CC8309}" srcId="{CC587DEF-B64A-4CD5-A512-BAEE9E4DCDBE}" destId="{DCE461B3-E440-4057-9E7A-24785C8F7687}" srcOrd="1" destOrd="0" parTransId="{47244139-8104-4549-AD91-5FBEBB877D77}" sibTransId="{23555678-ACEB-412D-9EF8-07DE521628C4}"/>
    <dgm:cxn modelId="{10EDCC45-2D2C-4428-AA3D-61E90CCA657F}" srcId="{CC587DEF-B64A-4CD5-A512-BAEE9E4DCDBE}" destId="{EB01D917-55C4-4C2D-A623-A24E6213CB3E}" srcOrd="4" destOrd="0" parTransId="{A1BC9ACD-0691-498C-9651-04B125AB3E9D}" sibTransId="{141237F3-CAC7-48E6-A077-3E0F35BF7C2C}"/>
    <dgm:cxn modelId="{2B625946-7B9A-4EED-92F9-E6951CAA9A82}" type="presOf" srcId="{1E51F6CA-E9E4-49C2-BDD1-337D92F08BF2}" destId="{2C6FA10D-9462-4150-92B2-213EEFE2F6F1}" srcOrd="0" destOrd="1" presId="urn:microsoft.com/office/officeart/2005/8/layout/process1"/>
    <dgm:cxn modelId="{7CE56E4F-7CBB-428A-BB92-48587C688F81}" type="presOf" srcId="{FE19056D-BB52-46B1-8C73-284E95C023C9}" destId="{2C6FA10D-9462-4150-92B2-213EEFE2F6F1}" srcOrd="0" destOrd="6" presId="urn:microsoft.com/office/officeart/2005/8/layout/process1"/>
    <dgm:cxn modelId="{AEFE2F53-E18A-454B-9B8E-A1F3C05EA0F0}" type="presOf" srcId="{EB01D917-55C4-4C2D-A623-A24E6213CB3E}" destId="{2C6FA10D-9462-4150-92B2-213EEFE2F6F1}" srcOrd="0" destOrd="5" presId="urn:microsoft.com/office/officeart/2005/8/layout/process1"/>
    <dgm:cxn modelId="{0160F353-94EE-4EA1-9410-AF69F0D09333}" type="presOf" srcId="{5D1471B6-CD1B-4FC3-BD48-6B905A12C540}" destId="{2C6FA10D-9462-4150-92B2-213EEFE2F6F1}" srcOrd="0" destOrd="3" presId="urn:microsoft.com/office/officeart/2005/8/layout/process1"/>
    <dgm:cxn modelId="{A17B3784-0205-4C84-840A-51C51120D1B4}" srcId="{CC587DEF-B64A-4CD5-A512-BAEE9E4DCDBE}" destId="{75D243DD-7E0E-4554-B76F-37ECC5818E6F}" srcOrd="3" destOrd="0" parTransId="{C9C6A6D3-2500-4058-849B-23B026E62561}" sibTransId="{D03282F0-2570-4459-93B8-C85D23F2DA62}"/>
    <dgm:cxn modelId="{A7A8D08F-1786-4752-BCE9-25B30EA60382}" srcId="{CC587DEF-B64A-4CD5-A512-BAEE9E4DCDBE}" destId="{FE19056D-BB52-46B1-8C73-284E95C023C9}" srcOrd="5" destOrd="0" parTransId="{F45AE474-7AB2-4AB6-B091-406B587C2740}" sibTransId="{2B9D9F9F-1A84-4CE0-B9AB-EFB0516D9261}"/>
    <dgm:cxn modelId="{31DD9EC0-653B-43EE-A2C0-547CADE83FBC}" type="presOf" srcId="{DCE461B3-E440-4057-9E7A-24785C8F7687}" destId="{2C6FA10D-9462-4150-92B2-213EEFE2F6F1}" srcOrd="0" destOrd="2" presId="urn:microsoft.com/office/officeart/2005/8/layout/process1"/>
    <dgm:cxn modelId="{7CC598D7-A730-476B-AFD0-336FF0795E64}" srcId="{358499D5-1675-4DAC-98EC-A00CF8A83574}" destId="{CC587DEF-B64A-4CD5-A512-BAEE9E4DCDBE}" srcOrd="0" destOrd="0" parTransId="{DAED3A60-9EB5-41A9-958F-C3C04FDFA5B7}" sibTransId="{A79B9850-89E5-4C6A-9DAC-FF1359C543AC}"/>
    <dgm:cxn modelId="{547C07E4-6EE8-43C3-86B1-459AB83EF7CD}" srcId="{CC587DEF-B64A-4CD5-A512-BAEE9E4DCDBE}" destId="{1E51F6CA-E9E4-49C2-BDD1-337D92F08BF2}" srcOrd="0" destOrd="0" parTransId="{1664828F-6B62-45BD-9588-F6AA9DDB0BBD}" sibTransId="{3774C0FD-06E4-41DF-90C7-281AB9184955}"/>
    <dgm:cxn modelId="{72F7FCF6-F4E3-40BA-96EB-0704F64BEB87}" type="presOf" srcId="{CC587DEF-B64A-4CD5-A512-BAEE9E4DCDBE}" destId="{2C6FA10D-9462-4150-92B2-213EEFE2F6F1}" srcOrd="0" destOrd="0" presId="urn:microsoft.com/office/officeart/2005/8/layout/process1"/>
    <dgm:cxn modelId="{8A7216D8-CAD4-45FD-B2E9-564DE6025EB3}" type="presParOf" srcId="{6115057C-C31C-42A5-9B73-4D1AEF337EFF}" destId="{2C6FA10D-9462-4150-92B2-213EEFE2F6F1}"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EF0710-983C-4E19-9DBF-64D0F31EA6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3899E67B-1317-47FE-9DEB-710CCA50CDC8}">
      <dgm:prSet/>
      <dgm:spPr>
        <a:solidFill>
          <a:schemeClr val="accent6">
            <a:lumMod val="20000"/>
            <a:lumOff val="80000"/>
          </a:schemeClr>
        </a:solidFill>
      </dgm:spPr>
      <dgm:t>
        <a:bodyPr/>
        <a:lstStyle/>
        <a:p>
          <a:r>
            <a:rPr lang="es-ES" b="1" dirty="0">
              <a:solidFill>
                <a:schemeClr val="tx1"/>
              </a:solidFill>
            </a:rPr>
            <a:t>Plagas escasamente distribuidas a nivel europeo o nacional. (</a:t>
          </a:r>
          <a:r>
            <a:rPr lang="es-ES" b="1" i="1" dirty="0" err="1">
              <a:solidFill>
                <a:schemeClr val="tx1"/>
              </a:solidFill>
            </a:rPr>
            <a:t>Tecia</a:t>
          </a:r>
          <a:r>
            <a:rPr lang="es-ES" b="1" i="1" dirty="0">
              <a:solidFill>
                <a:schemeClr val="tx1"/>
              </a:solidFill>
            </a:rPr>
            <a:t> </a:t>
          </a:r>
          <a:r>
            <a:rPr lang="es-ES" b="1" i="1" dirty="0" err="1">
              <a:solidFill>
                <a:schemeClr val="tx1"/>
              </a:solidFill>
            </a:rPr>
            <a:t>solanivora</a:t>
          </a:r>
          <a:r>
            <a:rPr lang="es-ES" b="1" dirty="0">
              <a:solidFill>
                <a:schemeClr val="tx1"/>
              </a:solidFill>
            </a:rPr>
            <a:t>)</a:t>
          </a:r>
          <a:endParaRPr lang="es-ES" dirty="0">
            <a:solidFill>
              <a:schemeClr val="tx1"/>
            </a:solidFill>
          </a:endParaRPr>
        </a:p>
      </dgm:t>
    </dgm:pt>
    <dgm:pt modelId="{46528CE2-6192-49D4-93DA-D2C35E80C449}" type="parTrans" cxnId="{3806D448-81B9-46AB-9684-FE473A0CCB88}">
      <dgm:prSet/>
      <dgm:spPr/>
      <dgm:t>
        <a:bodyPr/>
        <a:lstStyle/>
        <a:p>
          <a:endParaRPr lang="es-ES"/>
        </a:p>
      </dgm:t>
    </dgm:pt>
    <dgm:pt modelId="{1F85F65F-6079-44C5-8100-57D8CD4F9B25}" type="sibTrans" cxnId="{3806D448-81B9-46AB-9684-FE473A0CCB88}">
      <dgm:prSet/>
      <dgm:spPr/>
      <dgm:t>
        <a:bodyPr/>
        <a:lstStyle/>
        <a:p>
          <a:endParaRPr lang="es-ES"/>
        </a:p>
      </dgm:t>
    </dgm:pt>
    <dgm:pt modelId="{B1F66568-2FED-4413-BFD6-4776F56C2619}">
      <dgm:prSet custT="1"/>
      <dgm:spPr>
        <a:solidFill>
          <a:srgbClr val="003399">
            <a:alpha val="89804"/>
          </a:srgbClr>
        </a:solidFill>
      </dgm:spPr>
      <dgm:t>
        <a:bodyPr/>
        <a:lstStyle/>
        <a:p>
          <a:r>
            <a:rPr lang="es-ES" sz="2000" dirty="0">
              <a:solidFill>
                <a:schemeClr val="bg1"/>
              </a:solidFill>
            </a:rPr>
            <a:t>Aplicación de estrategia de erradicación de la plaga ( trampeo y monitorización, prohibición de plantación de especies hospedantes, </a:t>
          </a:r>
          <a:r>
            <a:rPr lang="es-ES" sz="2000" dirty="0" err="1">
              <a:solidFill>
                <a:schemeClr val="bg1"/>
              </a:solidFill>
            </a:rPr>
            <a:t>elimación</a:t>
          </a:r>
          <a:r>
            <a:rPr lang="es-ES" sz="2000" dirty="0">
              <a:solidFill>
                <a:schemeClr val="bg1"/>
              </a:solidFill>
            </a:rPr>
            <a:t> de plantas y tubérculos infectados, restricciones al movimiento, </a:t>
          </a:r>
          <a:r>
            <a:rPr lang="es-ES" sz="2000" dirty="0" err="1">
              <a:solidFill>
                <a:schemeClr val="bg1"/>
              </a:solidFill>
            </a:rPr>
            <a:t>etc</a:t>
          </a:r>
          <a:r>
            <a:rPr lang="es-ES" sz="2000" dirty="0"/>
            <a:t>)</a:t>
          </a:r>
        </a:p>
      </dgm:t>
    </dgm:pt>
    <dgm:pt modelId="{630EDB6D-3B94-41BC-B7FC-AA37CA1A8288}" type="parTrans" cxnId="{8D915071-18BA-4C19-A706-13EF2C4C1769}">
      <dgm:prSet/>
      <dgm:spPr/>
      <dgm:t>
        <a:bodyPr/>
        <a:lstStyle/>
        <a:p>
          <a:endParaRPr lang="es-ES"/>
        </a:p>
      </dgm:t>
    </dgm:pt>
    <dgm:pt modelId="{C5AD44BE-1B09-4775-B00C-988A5CB14DA0}" type="sibTrans" cxnId="{8D915071-18BA-4C19-A706-13EF2C4C1769}">
      <dgm:prSet/>
      <dgm:spPr/>
      <dgm:t>
        <a:bodyPr/>
        <a:lstStyle/>
        <a:p>
          <a:endParaRPr lang="es-ES"/>
        </a:p>
      </dgm:t>
    </dgm:pt>
    <dgm:pt modelId="{57507554-E1F9-4024-A9E1-B4DC27A396EF}">
      <dgm:prSet/>
      <dgm:spPr>
        <a:solidFill>
          <a:schemeClr val="accent6">
            <a:lumMod val="20000"/>
            <a:lumOff val="80000"/>
          </a:schemeClr>
        </a:solidFill>
      </dgm:spPr>
      <dgm:t>
        <a:bodyPr/>
        <a:lstStyle/>
        <a:p>
          <a:r>
            <a:rPr lang="es-ES" b="1" dirty="0">
              <a:solidFill>
                <a:schemeClr val="tx1"/>
              </a:solidFill>
            </a:rPr>
            <a:t>Plagas relativamente distribuidas a nivel nacional o europeo. (</a:t>
          </a:r>
          <a:r>
            <a:rPr lang="es-ES" b="1" i="1" dirty="0" err="1">
              <a:solidFill>
                <a:schemeClr val="tx1"/>
              </a:solidFill>
            </a:rPr>
            <a:t>Ralstonia</a:t>
          </a:r>
          <a:r>
            <a:rPr lang="es-ES" b="1" i="1" dirty="0">
              <a:solidFill>
                <a:schemeClr val="tx1"/>
              </a:solidFill>
            </a:rPr>
            <a:t> </a:t>
          </a:r>
          <a:r>
            <a:rPr lang="es-ES" b="1" i="1" dirty="0" err="1">
              <a:solidFill>
                <a:schemeClr val="tx1"/>
              </a:solidFill>
            </a:rPr>
            <a:t>solanacearum</a:t>
          </a:r>
          <a:r>
            <a:rPr lang="es-ES" b="1" i="1" dirty="0">
              <a:solidFill>
                <a:schemeClr val="tx1"/>
              </a:solidFill>
            </a:rPr>
            <a:t> </a:t>
          </a:r>
          <a:r>
            <a:rPr lang="es-ES" b="1" dirty="0">
              <a:solidFill>
                <a:schemeClr val="tx1"/>
              </a:solidFill>
            </a:rPr>
            <a:t>y </a:t>
          </a:r>
          <a:r>
            <a:rPr lang="es-ES" b="1" i="1" dirty="0">
              <a:solidFill>
                <a:schemeClr val="tx1"/>
              </a:solidFill>
            </a:rPr>
            <a:t>Clavibacter </a:t>
          </a:r>
          <a:r>
            <a:rPr lang="es-ES" b="1" i="1" dirty="0" err="1">
              <a:solidFill>
                <a:schemeClr val="tx1"/>
              </a:solidFill>
            </a:rPr>
            <a:t>sepedonicus</a:t>
          </a:r>
          <a:r>
            <a:rPr lang="es-ES" b="1" dirty="0">
              <a:solidFill>
                <a:schemeClr val="tx1"/>
              </a:solidFill>
            </a:rPr>
            <a:t>)</a:t>
          </a:r>
          <a:endParaRPr lang="es-ES" dirty="0">
            <a:solidFill>
              <a:schemeClr val="tx1"/>
            </a:solidFill>
          </a:endParaRPr>
        </a:p>
      </dgm:t>
    </dgm:pt>
    <dgm:pt modelId="{9FD45205-564D-42F0-991E-F272972B84BB}" type="parTrans" cxnId="{D58DF8D7-BB33-4480-844D-A5DBAFF0FD3D}">
      <dgm:prSet/>
      <dgm:spPr/>
      <dgm:t>
        <a:bodyPr/>
        <a:lstStyle/>
        <a:p>
          <a:endParaRPr lang="es-ES"/>
        </a:p>
      </dgm:t>
    </dgm:pt>
    <dgm:pt modelId="{BCD3302E-F6FF-42B9-8B90-3BAD71A3E05C}" type="sibTrans" cxnId="{D58DF8D7-BB33-4480-844D-A5DBAFF0FD3D}">
      <dgm:prSet/>
      <dgm:spPr/>
      <dgm:t>
        <a:bodyPr/>
        <a:lstStyle/>
        <a:p>
          <a:endParaRPr lang="es-ES"/>
        </a:p>
      </dgm:t>
    </dgm:pt>
    <dgm:pt modelId="{B45C8718-FA6F-43F8-A2E5-9D086B7C34FB}">
      <dgm:prSet custT="1"/>
      <dgm:spPr>
        <a:solidFill>
          <a:srgbClr val="003399">
            <a:alpha val="89804"/>
          </a:srgbClr>
        </a:solidFill>
      </dgm:spPr>
      <dgm:t>
        <a:bodyPr/>
        <a:lstStyle/>
        <a:p>
          <a:r>
            <a:rPr lang="es-ES" sz="2000" dirty="0">
              <a:solidFill>
                <a:schemeClr val="bg1"/>
              </a:solidFill>
            </a:rPr>
            <a:t>Control de la patata de siembra. (Autocontrol, higiene)</a:t>
          </a:r>
        </a:p>
      </dgm:t>
    </dgm:pt>
    <dgm:pt modelId="{1376578B-527D-4BE7-9ED6-B68624433BB9}" type="parTrans" cxnId="{5623B586-CB77-4ABB-AEE6-15DCAEF16CFD}">
      <dgm:prSet/>
      <dgm:spPr/>
      <dgm:t>
        <a:bodyPr/>
        <a:lstStyle/>
        <a:p>
          <a:endParaRPr lang="es-ES"/>
        </a:p>
      </dgm:t>
    </dgm:pt>
    <dgm:pt modelId="{C01F2B1F-58E5-4B78-A704-42AE5DD2EADE}" type="sibTrans" cxnId="{5623B586-CB77-4ABB-AEE6-15DCAEF16CFD}">
      <dgm:prSet/>
      <dgm:spPr/>
      <dgm:t>
        <a:bodyPr/>
        <a:lstStyle/>
        <a:p>
          <a:endParaRPr lang="es-ES"/>
        </a:p>
      </dgm:t>
    </dgm:pt>
    <dgm:pt modelId="{3F38AF68-9A3E-4826-A0AC-7F26209FB3D9}">
      <dgm:prSet custT="1"/>
      <dgm:spPr>
        <a:solidFill>
          <a:srgbClr val="003399">
            <a:alpha val="89804"/>
          </a:srgbClr>
        </a:solidFill>
      </dgm:spPr>
      <dgm:t>
        <a:bodyPr/>
        <a:lstStyle/>
        <a:p>
          <a:r>
            <a:rPr lang="es-ES" sz="2000" dirty="0">
              <a:solidFill>
                <a:schemeClr val="bg1"/>
              </a:solidFill>
            </a:rPr>
            <a:t>Mantenimiento del nivel de prospección y en caso de brote implementación de medidas de erradicación estrictas, destrucción de lotes, medidas de desinfección, prohibición de riego con aguas superficiales (</a:t>
          </a:r>
          <a:r>
            <a:rPr lang="es-ES" sz="2000" i="1" dirty="0" err="1">
              <a:solidFill>
                <a:schemeClr val="bg1"/>
              </a:solidFill>
            </a:rPr>
            <a:t>Ralstonia</a:t>
          </a:r>
          <a:r>
            <a:rPr lang="es-ES" sz="2000" i="1" dirty="0">
              <a:solidFill>
                <a:schemeClr val="bg1"/>
              </a:solidFill>
            </a:rPr>
            <a:t> </a:t>
          </a:r>
          <a:r>
            <a:rPr lang="es-ES" sz="2000" i="1" dirty="0" err="1">
              <a:solidFill>
                <a:schemeClr val="bg1"/>
              </a:solidFill>
            </a:rPr>
            <a:t>solanacearum</a:t>
          </a:r>
          <a:r>
            <a:rPr lang="es-ES" sz="2000" dirty="0">
              <a:solidFill>
                <a:schemeClr val="bg1"/>
              </a:solidFill>
            </a:rPr>
            <a:t>)</a:t>
          </a:r>
        </a:p>
      </dgm:t>
    </dgm:pt>
    <dgm:pt modelId="{4525E041-09AB-4B9F-B83D-27E242BF3153}" type="parTrans" cxnId="{3472B880-3FBE-4F6E-91A4-ED43D42B46D1}">
      <dgm:prSet/>
      <dgm:spPr/>
      <dgm:t>
        <a:bodyPr/>
        <a:lstStyle/>
        <a:p>
          <a:endParaRPr lang="es-ES"/>
        </a:p>
      </dgm:t>
    </dgm:pt>
    <dgm:pt modelId="{B448A868-75AA-4D78-9EA5-005541502166}" type="sibTrans" cxnId="{3472B880-3FBE-4F6E-91A4-ED43D42B46D1}">
      <dgm:prSet/>
      <dgm:spPr/>
      <dgm:t>
        <a:bodyPr/>
        <a:lstStyle/>
        <a:p>
          <a:endParaRPr lang="es-ES"/>
        </a:p>
      </dgm:t>
    </dgm:pt>
    <dgm:pt modelId="{3CE85378-11D8-4255-9184-2A4FD4DB369E}">
      <dgm:prSet/>
      <dgm:spPr>
        <a:solidFill>
          <a:schemeClr val="accent6">
            <a:lumMod val="20000"/>
            <a:lumOff val="80000"/>
          </a:schemeClr>
        </a:solidFill>
      </dgm:spPr>
      <dgm:t>
        <a:bodyPr/>
        <a:lstStyle/>
        <a:p>
          <a:r>
            <a:rPr lang="es-ES" b="1" dirty="0">
              <a:solidFill>
                <a:schemeClr val="tx1"/>
              </a:solidFill>
            </a:rPr>
            <a:t>Plagas ampliamente distribuidas a nivel nacional o europeo. (</a:t>
          </a:r>
          <a:r>
            <a:rPr lang="es-ES" b="1" i="1" dirty="0" err="1">
              <a:solidFill>
                <a:schemeClr val="tx1"/>
              </a:solidFill>
            </a:rPr>
            <a:t>Globodera</a:t>
          </a:r>
          <a:r>
            <a:rPr lang="es-ES" b="1" i="1" dirty="0">
              <a:solidFill>
                <a:schemeClr val="tx1"/>
              </a:solidFill>
            </a:rPr>
            <a:t> </a:t>
          </a:r>
          <a:r>
            <a:rPr lang="es-ES" b="1" i="1" dirty="0" err="1">
              <a:solidFill>
                <a:schemeClr val="tx1"/>
              </a:solidFill>
            </a:rPr>
            <a:t>palida</a:t>
          </a:r>
          <a:r>
            <a:rPr lang="es-ES" b="1" i="1" dirty="0">
              <a:solidFill>
                <a:schemeClr val="tx1"/>
              </a:solidFill>
            </a:rPr>
            <a:t> </a:t>
          </a:r>
          <a:r>
            <a:rPr lang="es-ES" b="1" dirty="0">
              <a:solidFill>
                <a:schemeClr val="tx1"/>
              </a:solidFill>
            </a:rPr>
            <a:t>y </a:t>
          </a:r>
          <a:r>
            <a:rPr lang="es-ES" b="1" i="1" dirty="0" err="1">
              <a:solidFill>
                <a:schemeClr val="tx1"/>
              </a:solidFill>
            </a:rPr>
            <a:t>Globodera</a:t>
          </a:r>
          <a:r>
            <a:rPr lang="es-ES" b="1" i="1" dirty="0">
              <a:solidFill>
                <a:schemeClr val="tx1"/>
              </a:solidFill>
            </a:rPr>
            <a:t> </a:t>
          </a:r>
          <a:r>
            <a:rPr lang="es-ES" b="1" i="1" dirty="0" err="1">
              <a:solidFill>
                <a:schemeClr val="tx1"/>
              </a:solidFill>
            </a:rPr>
            <a:t>rostochiensis</a:t>
          </a:r>
          <a:r>
            <a:rPr lang="es-ES" b="1" dirty="0">
              <a:solidFill>
                <a:schemeClr val="tx1"/>
              </a:solidFill>
            </a:rPr>
            <a:t>)</a:t>
          </a:r>
          <a:endParaRPr lang="es-ES" dirty="0">
            <a:solidFill>
              <a:schemeClr val="tx1"/>
            </a:solidFill>
          </a:endParaRPr>
        </a:p>
      </dgm:t>
    </dgm:pt>
    <dgm:pt modelId="{639FE0BD-5669-48F5-A835-088B369E826D}" type="parTrans" cxnId="{DF12F619-ED8A-42AC-87B6-F47ABA951F56}">
      <dgm:prSet/>
      <dgm:spPr/>
      <dgm:t>
        <a:bodyPr/>
        <a:lstStyle/>
        <a:p>
          <a:endParaRPr lang="es-ES"/>
        </a:p>
      </dgm:t>
    </dgm:pt>
    <dgm:pt modelId="{06B2A7AD-FDF4-46BD-BCFD-7EF2B311A0F2}" type="sibTrans" cxnId="{DF12F619-ED8A-42AC-87B6-F47ABA951F56}">
      <dgm:prSet/>
      <dgm:spPr/>
      <dgm:t>
        <a:bodyPr/>
        <a:lstStyle/>
        <a:p>
          <a:endParaRPr lang="es-ES"/>
        </a:p>
      </dgm:t>
    </dgm:pt>
    <dgm:pt modelId="{3D2E0E63-9747-469B-A407-A9CDABEC9436}">
      <dgm:prSet custT="1"/>
      <dgm:spPr>
        <a:solidFill>
          <a:srgbClr val="000099">
            <a:alpha val="90000"/>
          </a:srgbClr>
        </a:solidFill>
      </dgm:spPr>
      <dgm:t>
        <a:bodyPr/>
        <a:lstStyle/>
        <a:p>
          <a:r>
            <a:rPr lang="es-ES" sz="2000" dirty="0">
              <a:solidFill>
                <a:schemeClr val="bg1"/>
              </a:solidFill>
            </a:rPr>
            <a:t>Desarrollo y establecimiento de programas de control para cada plaga (estrategia de lucha integrada, estrategias de medidas culturales, manejo del cultivo, monitorización, uso me medios biológicos, desarrollo de sistemas o tratamientos de desinfección, etc</a:t>
          </a:r>
          <a:r>
            <a:rPr lang="es-ES" sz="2000" dirty="0"/>
            <a:t>.</a:t>
          </a:r>
        </a:p>
      </dgm:t>
    </dgm:pt>
    <dgm:pt modelId="{F6803BBF-F7AB-4C00-B77B-DDEFC9819946}" type="parTrans" cxnId="{6A6D8151-1ECC-4ED4-8EE4-042B015416BF}">
      <dgm:prSet/>
      <dgm:spPr/>
      <dgm:t>
        <a:bodyPr/>
        <a:lstStyle/>
        <a:p>
          <a:endParaRPr lang="es-ES"/>
        </a:p>
      </dgm:t>
    </dgm:pt>
    <dgm:pt modelId="{B770539F-86BB-4C25-BE5A-5E524FC14441}" type="sibTrans" cxnId="{6A6D8151-1ECC-4ED4-8EE4-042B015416BF}">
      <dgm:prSet/>
      <dgm:spPr/>
      <dgm:t>
        <a:bodyPr/>
        <a:lstStyle/>
        <a:p>
          <a:endParaRPr lang="es-ES"/>
        </a:p>
      </dgm:t>
    </dgm:pt>
    <dgm:pt modelId="{7011883E-1592-4421-B622-1043A1474EA0}" type="pres">
      <dgm:prSet presAssocID="{F9EF0710-983C-4E19-9DBF-64D0F31EA61D}" presName="Name0" presStyleCnt="0">
        <dgm:presLayoutVars>
          <dgm:dir/>
          <dgm:animLvl val="lvl"/>
          <dgm:resizeHandles val="exact"/>
        </dgm:presLayoutVars>
      </dgm:prSet>
      <dgm:spPr/>
    </dgm:pt>
    <dgm:pt modelId="{5789072A-E190-4038-9538-8590C160DFA6}" type="pres">
      <dgm:prSet presAssocID="{3899E67B-1317-47FE-9DEB-710CCA50CDC8}" presName="linNode" presStyleCnt="0"/>
      <dgm:spPr/>
    </dgm:pt>
    <dgm:pt modelId="{62B206CE-14F2-43D1-B8B9-EAB284947B50}" type="pres">
      <dgm:prSet presAssocID="{3899E67B-1317-47FE-9DEB-710CCA50CDC8}" presName="parentText" presStyleLbl="node1" presStyleIdx="0" presStyleCnt="3">
        <dgm:presLayoutVars>
          <dgm:chMax val="1"/>
          <dgm:bulletEnabled val="1"/>
        </dgm:presLayoutVars>
      </dgm:prSet>
      <dgm:spPr/>
    </dgm:pt>
    <dgm:pt modelId="{3A120E64-0382-47E6-A31E-4E7BCADB4840}" type="pres">
      <dgm:prSet presAssocID="{3899E67B-1317-47FE-9DEB-710CCA50CDC8}" presName="descendantText" presStyleLbl="alignAccFollowNode1" presStyleIdx="0" presStyleCnt="3" custScaleY="140537">
        <dgm:presLayoutVars>
          <dgm:bulletEnabled val="1"/>
        </dgm:presLayoutVars>
      </dgm:prSet>
      <dgm:spPr/>
    </dgm:pt>
    <dgm:pt modelId="{6760864E-BD9E-406D-8567-DD6440D9E9ED}" type="pres">
      <dgm:prSet presAssocID="{1F85F65F-6079-44C5-8100-57D8CD4F9B25}" presName="sp" presStyleCnt="0"/>
      <dgm:spPr/>
    </dgm:pt>
    <dgm:pt modelId="{C3AD7448-1BEB-420E-AF95-39C6EC63E9CB}" type="pres">
      <dgm:prSet presAssocID="{57507554-E1F9-4024-A9E1-B4DC27A396EF}" presName="linNode" presStyleCnt="0"/>
      <dgm:spPr/>
    </dgm:pt>
    <dgm:pt modelId="{8F8A1E53-FD45-49A1-BEE3-4FFAB997746D}" type="pres">
      <dgm:prSet presAssocID="{57507554-E1F9-4024-A9E1-B4DC27A396EF}" presName="parentText" presStyleLbl="node1" presStyleIdx="1" presStyleCnt="3">
        <dgm:presLayoutVars>
          <dgm:chMax val="1"/>
          <dgm:bulletEnabled val="1"/>
        </dgm:presLayoutVars>
      </dgm:prSet>
      <dgm:spPr/>
    </dgm:pt>
    <dgm:pt modelId="{412E9BC7-EDA2-469F-9C34-C3E9ACADAD0E}" type="pres">
      <dgm:prSet presAssocID="{57507554-E1F9-4024-A9E1-B4DC27A396EF}" presName="descendantText" presStyleLbl="alignAccFollowNode1" presStyleIdx="1" presStyleCnt="3" custScaleY="122639">
        <dgm:presLayoutVars>
          <dgm:bulletEnabled val="1"/>
        </dgm:presLayoutVars>
      </dgm:prSet>
      <dgm:spPr/>
    </dgm:pt>
    <dgm:pt modelId="{1A659918-9C28-4EB5-A66A-19E77965E365}" type="pres">
      <dgm:prSet presAssocID="{BCD3302E-F6FF-42B9-8B90-3BAD71A3E05C}" presName="sp" presStyleCnt="0"/>
      <dgm:spPr/>
    </dgm:pt>
    <dgm:pt modelId="{35DEF34D-C41D-4AA9-B8C9-25C7CDB79503}" type="pres">
      <dgm:prSet presAssocID="{3CE85378-11D8-4255-9184-2A4FD4DB369E}" presName="linNode" presStyleCnt="0"/>
      <dgm:spPr/>
    </dgm:pt>
    <dgm:pt modelId="{BF85396F-23E1-4B44-A04B-739DB80D48C5}" type="pres">
      <dgm:prSet presAssocID="{3CE85378-11D8-4255-9184-2A4FD4DB369E}" presName="parentText" presStyleLbl="node1" presStyleIdx="2" presStyleCnt="3">
        <dgm:presLayoutVars>
          <dgm:chMax val="1"/>
          <dgm:bulletEnabled val="1"/>
        </dgm:presLayoutVars>
      </dgm:prSet>
      <dgm:spPr/>
    </dgm:pt>
    <dgm:pt modelId="{84347239-8C57-4F42-98BE-8025355BDF37}" type="pres">
      <dgm:prSet presAssocID="{3CE85378-11D8-4255-9184-2A4FD4DB369E}" presName="descendantText" presStyleLbl="alignAccFollowNode1" presStyleIdx="2" presStyleCnt="3">
        <dgm:presLayoutVars>
          <dgm:bulletEnabled val="1"/>
        </dgm:presLayoutVars>
      </dgm:prSet>
      <dgm:spPr/>
    </dgm:pt>
  </dgm:ptLst>
  <dgm:cxnLst>
    <dgm:cxn modelId="{2BF37B05-4BA5-409C-B528-48F6F7CB19A8}" type="presOf" srcId="{F9EF0710-983C-4E19-9DBF-64D0F31EA61D}" destId="{7011883E-1592-4421-B622-1043A1474EA0}" srcOrd="0" destOrd="0" presId="urn:microsoft.com/office/officeart/2005/8/layout/vList5"/>
    <dgm:cxn modelId="{DF12F619-ED8A-42AC-87B6-F47ABA951F56}" srcId="{F9EF0710-983C-4E19-9DBF-64D0F31EA61D}" destId="{3CE85378-11D8-4255-9184-2A4FD4DB369E}" srcOrd="2" destOrd="0" parTransId="{639FE0BD-5669-48F5-A835-088B369E826D}" sibTransId="{06B2A7AD-FDF4-46BD-BCFD-7EF2B311A0F2}"/>
    <dgm:cxn modelId="{13D3F123-F9C7-4505-A46F-E040CD969EA0}" type="presOf" srcId="{3F38AF68-9A3E-4826-A0AC-7F26209FB3D9}" destId="{412E9BC7-EDA2-469F-9C34-C3E9ACADAD0E}" srcOrd="0" destOrd="1" presId="urn:microsoft.com/office/officeart/2005/8/layout/vList5"/>
    <dgm:cxn modelId="{3DC1C327-1B48-42DD-B412-AC4E6199E908}" type="presOf" srcId="{B1F66568-2FED-4413-BFD6-4776F56C2619}" destId="{3A120E64-0382-47E6-A31E-4E7BCADB4840}" srcOrd="0" destOrd="0" presId="urn:microsoft.com/office/officeart/2005/8/layout/vList5"/>
    <dgm:cxn modelId="{DAF3B931-29DE-49CE-ACF1-4E76BD9A4763}" type="presOf" srcId="{3D2E0E63-9747-469B-A407-A9CDABEC9436}" destId="{84347239-8C57-4F42-98BE-8025355BDF37}" srcOrd="0" destOrd="0" presId="urn:microsoft.com/office/officeart/2005/8/layout/vList5"/>
    <dgm:cxn modelId="{3806D448-81B9-46AB-9684-FE473A0CCB88}" srcId="{F9EF0710-983C-4E19-9DBF-64D0F31EA61D}" destId="{3899E67B-1317-47FE-9DEB-710CCA50CDC8}" srcOrd="0" destOrd="0" parTransId="{46528CE2-6192-49D4-93DA-D2C35E80C449}" sibTransId="{1F85F65F-6079-44C5-8100-57D8CD4F9B25}"/>
    <dgm:cxn modelId="{8D915071-18BA-4C19-A706-13EF2C4C1769}" srcId="{3899E67B-1317-47FE-9DEB-710CCA50CDC8}" destId="{B1F66568-2FED-4413-BFD6-4776F56C2619}" srcOrd="0" destOrd="0" parTransId="{630EDB6D-3B94-41BC-B7FC-AA37CA1A8288}" sibTransId="{C5AD44BE-1B09-4775-B00C-988A5CB14DA0}"/>
    <dgm:cxn modelId="{6A6D8151-1ECC-4ED4-8EE4-042B015416BF}" srcId="{3CE85378-11D8-4255-9184-2A4FD4DB369E}" destId="{3D2E0E63-9747-469B-A407-A9CDABEC9436}" srcOrd="0" destOrd="0" parTransId="{F6803BBF-F7AB-4C00-B77B-DDEFC9819946}" sibTransId="{B770539F-86BB-4C25-BE5A-5E524FC14441}"/>
    <dgm:cxn modelId="{3472B880-3FBE-4F6E-91A4-ED43D42B46D1}" srcId="{57507554-E1F9-4024-A9E1-B4DC27A396EF}" destId="{3F38AF68-9A3E-4826-A0AC-7F26209FB3D9}" srcOrd="1" destOrd="0" parTransId="{4525E041-09AB-4B9F-B83D-27E242BF3153}" sibTransId="{B448A868-75AA-4D78-9EA5-005541502166}"/>
    <dgm:cxn modelId="{1AF5B084-5181-403E-BC23-E9849789F86D}" type="presOf" srcId="{3CE85378-11D8-4255-9184-2A4FD4DB369E}" destId="{BF85396F-23E1-4B44-A04B-739DB80D48C5}" srcOrd="0" destOrd="0" presId="urn:microsoft.com/office/officeart/2005/8/layout/vList5"/>
    <dgm:cxn modelId="{5623B586-CB77-4ABB-AEE6-15DCAEF16CFD}" srcId="{57507554-E1F9-4024-A9E1-B4DC27A396EF}" destId="{B45C8718-FA6F-43F8-A2E5-9D086B7C34FB}" srcOrd="0" destOrd="0" parTransId="{1376578B-527D-4BE7-9ED6-B68624433BB9}" sibTransId="{C01F2B1F-58E5-4B78-A704-42AE5DD2EADE}"/>
    <dgm:cxn modelId="{C08A0B98-01CD-49DD-A27F-A8D7F95A344C}" type="presOf" srcId="{57507554-E1F9-4024-A9E1-B4DC27A396EF}" destId="{8F8A1E53-FD45-49A1-BEE3-4FFAB997746D}" srcOrd="0" destOrd="0" presId="urn:microsoft.com/office/officeart/2005/8/layout/vList5"/>
    <dgm:cxn modelId="{6A1F7ABE-A5C9-40A5-8548-2613BC332561}" type="presOf" srcId="{B45C8718-FA6F-43F8-A2E5-9D086B7C34FB}" destId="{412E9BC7-EDA2-469F-9C34-C3E9ACADAD0E}" srcOrd="0" destOrd="0" presId="urn:microsoft.com/office/officeart/2005/8/layout/vList5"/>
    <dgm:cxn modelId="{D58DF8D7-BB33-4480-844D-A5DBAFF0FD3D}" srcId="{F9EF0710-983C-4E19-9DBF-64D0F31EA61D}" destId="{57507554-E1F9-4024-A9E1-B4DC27A396EF}" srcOrd="1" destOrd="0" parTransId="{9FD45205-564D-42F0-991E-F272972B84BB}" sibTransId="{BCD3302E-F6FF-42B9-8B90-3BAD71A3E05C}"/>
    <dgm:cxn modelId="{271A3CE9-0748-4BBE-9A9C-0A799DB5222D}" type="presOf" srcId="{3899E67B-1317-47FE-9DEB-710CCA50CDC8}" destId="{62B206CE-14F2-43D1-B8B9-EAB284947B50}" srcOrd="0" destOrd="0" presId="urn:microsoft.com/office/officeart/2005/8/layout/vList5"/>
    <dgm:cxn modelId="{7285E4E9-4525-46DB-8134-D826EC87C9C0}" type="presParOf" srcId="{7011883E-1592-4421-B622-1043A1474EA0}" destId="{5789072A-E190-4038-9538-8590C160DFA6}" srcOrd="0" destOrd="0" presId="urn:microsoft.com/office/officeart/2005/8/layout/vList5"/>
    <dgm:cxn modelId="{4637DC05-B95C-4FD6-9890-1F5E04B29D34}" type="presParOf" srcId="{5789072A-E190-4038-9538-8590C160DFA6}" destId="{62B206CE-14F2-43D1-B8B9-EAB284947B50}" srcOrd="0" destOrd="0" presId="urn:microsoft.com/office/officeart/2005/8/layout/vList5"/>
    <dgm:cxn modelId="{4DBA568B-C95F-4771-AB82-9EEC7330184D}" type="presParOf" srcId="{5789072A-E190-4038-9538-8590C160DFA6}" destId="{3A120E64-0382-47E6-A31E-4E7BCADB4840}" srcOrd="1" destOrd="0" presId="urn:microsoft.com/office/officeart/2005/8/layout/vList5"/>
    <dgm:cxn modelId="{59E52DF9-4CEC-4BFF-9E2A-6E3F3CF720F7}" type="presParOf" srcId="{7011883E-1592-4421-B622-1043A1474EA0}" destId="{6760864E-BD9E-406D-8567-DD6440D9E9ED}" srcOrd="1" destOrd="0" presId="urn:microsoft.com/office/officeart/2005/8/layout/vList5"/>
    <dgm:cxn modelId="{C14A868C-971C-45AA-8203-F2B854979DD4}" type="presParOf" srcId="{7011883E-1592-4421-B622-1043A1474EA0}" destId="{C3AD7448-1BEB-420E-AF95-39C6EC63E9CB}" srcOrd="2" destOrd="0" presId="urn:microsoft.com/office/officeart/2005/8/layout/vList5"/>
    <dgm:cxn modelId="{A0B69858-F205-46CD-8D7E-C6DA9E7E1F70}" type="presParOf" srcId="{C3AD7448-1BEB-420E-AF95-39C6EC63E9CB}" destId="{8F8A1E53-FD45-49A1-BEE3-4FFAB997746D}" srcOrd="0" destOrd="0" presId="urn:microsoft.com/office/officeart/2005/8/layout/vList5"/>
    <dgm:cxn modelId="{659F2646-BFE3-4333-A8C8-6CF3989C3438}" type="presParOf" srcId="{C3AD7448-1BEB-420E-AF95-39C6EC63E9CB}" destId="{412E9BC7-EDA2-469F-9C34-C3E9ACADAD0E}" srcOrd="1" destOrd="0" presId="urn:microsoft.com/office/officeart/2005/8/layout/vList5"/>
    <dgm:cxn modelId="{C351C35D-7C09-490B-8FC1-E7A549C7E687}" type="presParOf" srcId="{7011883E-1592-4421-B622-1043A1474EA0}" destId="{1A659918-9C28-4EB5-A66A-19E77965E365}" srcOrd="3" destOrd="0" presId="urn:microsoft.com/office/officeart/2005/8/layout/vList5"/>
    <dgm:cxn modelId="{86A0EBF8-088D-4A70-9D59-B295D65F839E}" type="presParOf" srcId="{7011883E-1592-4421-B622-1043A1474EA0}" destId="{35DEF34D-C41D-4AA9-B8C9-25C7CDB79503}" srcOrd="4" destOrd="0" presId="urn:microsoft.com/office/officeart/2005/8/layout/vList5"/>
    <dgm:cxn modelId="{A49A6ED7-6C9B-45ED-B7BB-F76176383F38}" type="presParOf" srcId="{35DEF34D-C41D-4AA9-B8C9-25C7CDB79503}" destId="{BF85396F-23E1-4B44-A04B-739DB80D48C5}" srcOrd="0" destOrd="0" presId="urn:microsoft.com/office/officeart/2005/8/layout/vList5"/>
    <dgm:cxn modelId="{9E539010-C824-485D-802B-83E9CA8F8E15}" type="presParOf" srcId="{35DEF34D-C41D-4AA9-B8C9-25C7CDB79503}" destId="{84347239-8C57-4F42-98BE-8025355BDF3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9ADB4A4-7C38-471E-A349-459D156DF3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C46DD4F-4C0A-4937-81D8-3E3A18386FD9}">
      <dgm:prSet/>
      <dgm:spPr/>
      <dgm:t>
        <a:bodyPr/>
        <a:lstStyle/>
        <a:p>
          <a:r>
            <a:rPr lang="es-ES" b="1"/>
            <a:t>SOLUCIONES GENERALES</a:t>
          </a:r>
          <a:endParaRPr lang="es-ES"/>
        </a:p>
      </dgm:t>
    </dgm:pt>
    <dgm:pt modelId="{24A2BC92-5530-4FC6-A8E4-118CF355D244}" type="parTrans" cxnId="{58875693-5417-4ECE-A803-834AA1C6B1C3}">
      <dgm:prSet/>
      <dgm:spPr/>
      <dgm:t>
        <a:bodyPr/>
        <a:lstStyle/>
        <a:p>
          <a:endParaRPr lang="es-ES"/>
        </a:p>
      </dgm:t>
    </dgm:pt>
    <dgm:pt modelId="{4C102E7A-5AE3-4EC6-A53D-EB9D5AF5C59A}" type="sibTrans" cxnId="{58875693-5417-4ECE-A803-834AA1C6B1C3}">
      <dgm:prSet/>
      <dgm:spPr/>
      <dgm:t>
        <a:bodyPr/>
        <a:lstStyle/>
        <a:p>
          <a:endParaRPr lang="es-ES"/>
        </a:p>
      </dgm:t>
    </dgm:pt>
    <dgm:pt modelId="{6339B3EA-3526-41BB-9953-61AF43E7EB94}">
      <dgm:prSet/>
      <dgm:spPr>
        <a:solidFill>
          <a:srgbClr val="CCECFF"/>
        </a:solidFill>
      </dgm:spPr>
      <dgm:t>
        <a:bodyPr/>
        <a:lstStyle/>
        <a:p>
          <a:r>
            <a:rPr lang="es-ES" dirty="0"/>
            <a:t>Mantenimiento del actual sistema y nivel de control de la sanidad vegetal en la patata de siembra.(plagas cuarentenarias y plagas reguladas no cuarentenarias)</a:t>
          </a:r>
        </a:p>
      </dgm:t>
    </dgm:pt>
    <dgm:pt modelId="{B839C07E-0E5B-4D71-BB88-7F5430D3CD25}" type="parTrans" cxnId="{BC944229-9286-4710-9B34-53EF5FADE13E}">
      <dgm:prSet/>
      <dgm:spPr/>
      <dgm:t>
        <a:bodyPr/>
        <a:lstStyle/>
        <a:p>
          <a:endParaRPr lang="es-ES"/>
        </a:p>
      </dgm:t>
    </dgm:pt>
    <dgm:pt modelId="{6F694697-6D45-4C29-B57D-3D8F06BF29F6}" type="sibTrans" cxnId="{BC944229-9286-4710-9B34-53EF5FADE13E}">
      <dgm:prSet/>
      <dgm:spPr/>
      <dgm:t>
        <a:bodyPr/>
        <a:lstStyle/>
        <a:p>
          <a:endParaRPr lang="es-ES"/>
        </a:p>
      </dgm:t>
    </dgm:pt>
    <dgm:pt modelId="{A6A1868D-3EE7-44F3-B5A3-E3AD30DE2D70}">
      <dgm:prSet/>
      <dgm:spPr>
        <a:solidFill>
          <a:srgbClr val="CCECFF"/>
        </a:solidFill>
      </dgm:spPr>
      <dgm:t>
        <a:bodyPr/>
        <a:lstStyle/>
        <a:p>
          <a:r>
            <a:rPr lang="es-ES" dirty="0"/>
            <a:t>Promover la investigación e innovación en métodos y sistema de producción de patata de siembra libre de plagas (sistemas de micropropagación)</a:t>
          </a:r>
        </a:p>
      </dgm:t>
    </dgm:pt>
    <dgm:pt modelId="{BB6575EE-48D8-4B90-AA68-EB88E20C8CF5}" type="parTrans" cxnId="{A72517EE-44B2-4215-BA3B-F887F762F565}">
      <dgm:prSet/>
      <dgm:spPr/>
      <dgm:t>
        <a:bodyPr/>
        <a:lstStyle/>
        <a:p>
          <a:endParaRPr lang="es-ES"/>
        </a:p>
      </dgm:t>
    </dgm:pt>
    <dgm:pt modelId="{2A1AF64D-7C14-4901-BD50-1F7C2795714F}" type="sibTrans" cxnId="{A72517EE-44B2-4215-BA3B-F887F762F565}">
      <dgm:prSet/>
      <dgm:spPr/>
      <dgm:t>
        <a:bodyPr/>
        <a:lstStyle/>
        <a:p>
          <a:endParaRPr lang="es-ES"/>
        </a:p>
      </dgm:t>
    </dgm:pt>
    <dgm:pt modelId="{A7E907C4-3D22-4398-A4AE-76379A309BE7}">
      <dgm:prSet/>
      <dgm:spPr>
        <a:solidFill>
          <a:srgbClr val="CCECFF"/>
        </a:solidFill>
      </dgm:spPr>
      <dgm:t>
        <a:bodyPr/>
        <a:lstStyle/>
        <a:p>
          <a:r>
            <a:rPr lang="es-ES"/>
            <a:t>Mantenimiento de la alerta frente a posibles nuevas plagas que afecten a la patata.</a:t>
          </a:r>
        </a:p>
      </dgm:t>
    </dgm:pt>
    <dgm:pt modelId="{DD0CC627-AC67-4B66-B508-8C1DB622E3ED}" type="parTrans" cxnId="{60A58C98-948A-4DEB-BA70-98BB5541F02D}">
      <dgm:prSet/>
      <dgm:spPr/>
      <dgm:t>
        <a:bodyPr/>
        <a:lstStyle/>
        <a:p>
          <a:endParaRPr lang="es-ES"/>
        </a:p>
      </dgm:t>
    </dgm:pt>
    <dgm:pt modelId="{4232286F-486A-44B1-ADA8-0DFD56CB4F9E}" type="sibTrans" cxnId="{60A58C98-948A-4DEB-BA70-98BB5541F02D}">
      <dgm:prSet/>
      <dgm:spPr/>
      <dgm:t>
        <a:bodyPr/>
        <a:lstStyle/>
        <a:p>
          <a:endParaRPr lang="es-ES"/>
        </a:p>
      </dgm:t>
    </dgm:pt>
    <dgm:pt modelId="{2F993A8E-3C7B-4348-AA2F-2F04EF00EF6F}">
      <dgm:prSet/>
      <dgm:spPr>
        <a:solidFill>
          <a:srgbClr val="CCECFF"/>
        </a:solidFill>
      </dgm:spPr>
      <dgm:t>
        <a:bodyPr/>
        <a:lstStyle/>
        <a:p>
          <a:r>
            <a:rPr lang="es-ES"/>
            <a:t>Mantenimiento de vigilancia y control en las plantaciones y almacenes de patata de consumo.</a:t>
          </a:r>
        </a:p>
      </dgm:t>
    </dgm:pt>
    <dgm:pt modelId="{C651C63D-F737-4C87-A1B3-841E6603B394}" type="parTrans" cxnId="{BF77A199-7EFA-459E-8C04-D1D5E8B78EF9}">
      <dgm:prSet/>
      <dgm:spPr/>
      <dgm:t>
        <a:bodyPr/>
        <a:lstStyle/>
        <a:p>
          <a:endParaRPr lang="es-ES"/>
        </a:p>
      </dgm:t>
    </dgm:pt>
    <dgm:pt modelId="{1BC2F4F2-4279-4DDD-9588-9CF92B3739C7}" type="sibTrans" cxnId="{BF77A199-7EFA-459E-8C04-D1D5E8B78EF9}">
      <dgm:prSet/>
      <dgm:spPr/>
      <dgm:t>
        <a:bodyPr/>
        <a:lstStyle/>
        <a:p>
          <a:endParaRPr lang="es-ES"/>
        </a:p>
      </dgm:t>
    </dgm:pt>
    <dgm:pt modelId="{228CE62A-EBC9-44CF-A60C-DB33F7FF066C}">
      <dgm:prSet/>
      <dgm:spPr>
        <a:solidFill>
          <a:srgbClr val="CCECFF"/>
        </a:solidFill>
      </dgm:spPr>
      <dgm:t>
        <a:bodyPr/>
        <a:lstStyle/>
        <a:p>
          <a:r>
            <a:rPr lang="es-ES"/>
            <a:t>Mantenimiento de las restricciones a las importaciones de patata procedente de terceros países.</a:t>
          </a:r>
        </a:p>
      </dgm:t>
    </dgm:pt>
    <dgm:pt modelId="{FC9861CA-AF6A-40CC-8B9F-21BA77E8284C}" type="parTrans" cxnId="{7A1024CA-7FA1-4117-A2E5-30C0E1361EF4}">
      <dgm:prSet/>
      <dgm:spPr/>
      <dgm:t>
        <a:bodyPr/>
        <a:lstStyle/>
        <a:p>
          <a:endParaRPr lang="es-ES"/>
        </a:p>
      </dgm:t>
    </dgm:pt>
    <dgm:pt modelId="{906881CC-48FC-4F49-BBEE-BD60A5F4F645}" type="sibTrans" cxnId="{7A1024CA-7FA1-4117-A2E5-30C0E1361EF4}">
      <dgm:prSet/>
      <dgm:spPr/>
      <dgm:t>
        <a:bodyPr/>
        <a:lstStyle/>
        <a:p>
          <a:endParaRPr lang="es-ES"/>
        </a:p>
      </dgm:t>
    </dgm:pt>
    <dgm:pt modelId="{94499560-2ABF-402A-B760-6BB7D1338374}">
      <dgm:prSet/>
      <dgm:spPr>
        <a:solidFill>
          <a:srgbClr val="CCECFF"/>
        </a:solidFill>
      </dgm:spPr>
      <dgm:t>
        <a:bodyPr/>
        <a:lstStyle/>
        <a:p>
          <a:r>
            <a:rPr lang="es-ES" dirty="0"/>
            <a:t>Mantenimiento de las inspecciones en frontera para el control de importaciones en otras especies hospedantes de plagas de la patata.</a:t>
          </a:r>
        </a:p>
      </dgm:t>
    </dgm:pt>
    <dgm:pt modelId="{48936244-69E5-4836-B1E9-0755F336980B}" type="parTrans" cxnId="{7D102707-58F8-4EA0-BB27-0180017ACC6F}">
      <dgm:prSet/>
      <dgm:spPr/>
      <dgm:t>
        <a:bodyPr/>
        <a:lstStyle/>
        <a:p>
          <a:endParaRPr lang="es-ES"/>
        </a:p>
      </dgm:t>
    </dgm:pt>
    <dgm:pt modelId="{80EF32B1-2C2B-4729-9571-D427A062C9E2}" type="sibTrans" cxnId="{7D102707-58F8-4EA0-BB27-0180017ACC6F}">
      <dgm:prSet/>
      <dgm:spPr/>
      <dgm:t>
        <a:bodyPr/>
        <a:lstStyle/>
        <a:p>
          <a:endParaRPr lang="es-ES"/>
        </a:p>
      </dgm:t>
    </dgm:pt>
    <dgm:pt modelId="{437723A7-8C5C-4BE9-95E1-91689562887D}" type="pres">
      <dgm:prSet presAssocID="{79ADB4A4-7C38-471E-A349-459D156DF3E2}" presName="linear" presStyleCnt="0">
        <dgm:presLayoutVars>
          <dgm:animLvl val="lvl"/>
          <dgm:resizeHandles val="exact"/>
        </dgm:presLayoutVars>
      </dgm:prSet>
      <dgm:spPr/>
    </dgm:pt>
    <dgm:pt modelId="{A18E80F1-F470-47B8-A90B-B2309E1E250D}" type="pres">
      <dgm:prSet presAssocID="{2C46DD4F-4C0A-4937-81D8-3E3A18386FD9}" presName="parentText" presStyleLbl="node1" presStyleIdx="0" presStyleCnt="1">
        <dgm:presLayoutVars>
          <dgm:chMax val="0"/>
          <dgm:bulletEnabled val="1"/>
        </dgm:presLayoutVars>
      </dgm:prSet>
      <dgm:spPr/>
    </dgm:pt>
    <dgm:pt modelId="{CEE87AAB-92D9-41E0-B9AD-22A49DC93162}" type="pres">
      <dgm:prSet presAssocID="{2C46DD4F-4C0A-4937-81D8-3E3A18386FD9}" presName="childText" presStyleLbl="revTx" presStyleIdx="0" presStyleCnt="1">
        <dgm:presLayoutVars>
          <dgm:bulletEnabled val="1"/>
        </dgm:presLayoutVars>
      </dgm:prSet>
      <dgm:spPr/>
    </dgm:pt>
  </dgm:ptLst>
  <dgm:cxnLst>
    <dgm:cxn modelId="{7D102707-58F8-4EA0-BB27-0180017ACC6F}" srcId="{2C46DD4F-4C0A-4937-81D8-3E3A18386FD9}" destId="{94499560-2ABF-402A-B760-6BB7D1338374}" srcOrd="5" destOrd="0" parTransId="{48936244-69E5-4836-B1E9-0755F336980B}" sibTransId="{80EF32B1-2C2B-4729-9571-D427A062C9E2}"/>
    <dgm:cxn modelId="{A2B6430E-9341-4821-B917-BF214ACB8234}" type="presOf" srcId="{A7E907C4-3D22-4398-A4AE-76379A309BE7}" destId="{CEE87AAB-92D9-41E0-B9AD-22A49DC93162}" srcOrd="0" destOrd="2" presId="urn:microsoft.com/office/officeart/2005/8/layout/vList2"/>
    <dgm:cxn modelId="{BC944229-9286-4710-9B34-53EF5FADE13E}" srcId="{2C46DD4F-4C0A-4937-81D8-3E3A18386FD9}" destId="{6339B3EA-3526-41BB-9953-61AF43E7EB94}" srcOrd="0" destOrd="0" parTransId="{B839C07E-0E5B-4D71-BB88-7F5430D3CD25}" sibTransId="{6F694697-6D45-4C29-B57D-3D8F06BF29F6}"/>
    <dgm:cxn modelId="{CEC61231-8B24-4516-89AC-0AA0D8C61C3A}" type="presOf" srcId="{6339B3EA-3526-41BB-9953-61AF43E7EB94}" destId="{CEE87AAB-92D9-41E0-B9AD-22A49DC93162}" srcOrd="0" destOrd="0" presId="urn:microsoft.com/office/officeart/2005/8/layout/vList2"/>
    <dgm:cxn modelId="{81BC034B-E472-4A1C-9C23-3E7BD97F90A4}" type="presOf" srcId="{79ADB4A4-7C38-471E-A349-459D156DF3E2}" destId="{437723A7-8C5C-4BE9-95E1-91689562887D}" srcOrd="0" destOrd="0" presId="urn:microsoft.com/office/officeart/2005/8/layout/vList2"/>
    <dgm:cxn modelId="{8DEDF179-BCEF-42C0-A39B-DA85FD626097}" type="presOf" srcId="{94499560-2ABF-402A-B760-6BB7D1338374}" destId="{CEE87AAB-92D9-41E0-B9AD-22A49DC93162}" srcOrd="0" destOrd="5" presId="urn:microsoft.com/office/officeart/2005/8/layout/vList2"/>
    <dgm:cxn modelId="{58875693-5417-4ECE-A803-834AA1C6B1C3}" srcId="{79ADB4A4-7C38-471E-A349-459D156DF3E2}" destId="{2C46DD4F-4C0A-4937-81D8-3E3A18386FD9}" srcOrd="0" destOrd="0" parTransId="{24A2BC92-5530-4FC6-A8E4-118CF355D244}" sibTransId="{4C102E7A-5AE3-4EC6-A53D-EB9D5AF5C59A}"/>
    <dgm:cxn modelId="{D66B3194-0747-4654-BA4A-43F7121FDDCA}" type="presOf" srcId="{2C46DD4F-4C0A-4937-81D8-3E3A18386FD9}" destId="{A18E80F1-F470-47B8-A90B-B2309E1E250D}" srcOrd="0" destOrd="0" presId="urn:microsoft.com/office/officeart/2005/8/layout/vList2"/>
    <dgm:cxn modelId="{60A58C98-948A-4DEB-BA70-98BB5541F02D}" srcId="{2C46DD4F-4C0A-4937-81D8-3E3A18386FD9}" destId="{A7E907C4-3D22-4398-A4AE-76379A309BE7}" srcOrd="2" destOrd="0" parTransId="{DD0CC627-AC67-4B66-B508-8C1DB622E3ED}" sibTransId="{4232286F-486A-44B1-ADA8-0DFD56CB4F9E}"/>
    <dgm:cxn modelId="{BF77A199-7EFA-459E-8C04-D1D5E8B78EF9}" srcId="{2C46DD4F-4C0A-4937-81D8-3E3A18386FD9}" destId="{2F993A8E-3C7B-4348-AA2F-2F04EF00EF6F}" srcOrd="3" destOrd="0" parTransId="{C651C63D-F737-4C87-A1B3-841E6603B394}" sibTransId="{1BC2F4F2-4279-4DDD-9588-9CF92B3739C7}"/>
    <dgm:cxn modelId="{61B1A7A7-B0DE-4994-A4C8-AFB84F3948D0}" type="presOf" srcId="{2F993A8E-3C7B-4348-AA2F-2F04EF00EF6F}" destId="{CEE87AAB-92D9-41E0-B9AD-22A49DC93162}" srcOrd="0" destOrd="3" presId="urn:microsoft.com/office/officeart/2005/8/layout/vList2"/>
    <dgm:cxn modelId="{7A1024CA-7FA1-4117-A2E5-30C0E1361EF4}" srcId="{2C46DD4F-4C0A-4937-81D8-3E3A18386FD9}" destId="{228CE62A-EBC9-44CF-A60C-DB33F7FF066C}" srcOrd="4" destOrd="0" parTransId="{FC9861CA-AF6A-40CC-8B9F-21BA77E8284C}" sibTransId="{906881CC-48FC-4F49-BBEE-BD60A5F4F645}"/>
    <dgm:cxn modelId="{ACFDC5E7-8FCB-409E-8252-5D591C33C4C6}" type="presOf" srcId="{A6A1868D-3EE7-44F3-B5A3-E3AD30DE2D70}" destId="{CEE87AAB-92D9-41E0-B9AD-22A49DC93162}" srcOrd="0" destOrd="1" presId="urn:microsoft.com/office/officeart/2005/8/layout/vList2"/>
    <dgm:cxn modelId="{A72517EE-44B2-4215-BA3B-F887F762F565}" srcId="{2C46DD4F-4C0A-4937-81D8-3E3A18386FD9}" destId="{A6A1868D-3EE7-44F3-B5A3-E3AD30DE2D70}" srcOrd="1" destOrd="0" parTransId="{BB6575EE-48D8-4B90-AA68-EB88E20C8CF5}" sibTransId="{2A1AF64D-7C14-4901-BD50-1F7C2795714F}"/>
    <dgm:cxn modelId="{9AFF50F6-CD0A-4D01-A720-359EF5639AF0}" type="presOf" srcId="{228CE62A-EBC9-44CF-A60C-DB33F7FF066C}" destId="{CEE87AAB-92D9-41E0-B9AD-22A49DC93162}" srcOrd="0" destOrd="4" presId="urn:microsoft.com/office/officeart/2005/8/layout/vList2"/>
    <dgm:cxn modelId="{C800E4B9-19C9-4333-A326-D7559687ADA9}" type="presParOf" srcId="{437723A7-8C5C-4BE9-95E1-91689562887D}" destId="{A18E80F1-F470-47B8-A90B-B2309E1E250D}" srcOrd="0" destOrd="0" presId="urn:microsoft.com/office/officeart/2005/8/layout/vList2"/>
    <dgm:cxn modelId="{B1F2F338-677E-43B0-A57B-E6FE85E274CB}" type="presParOf" srcId="{437723A7-8C5C-4BE9-95E1-91689562887D}" destId="{CEE87AAB-92D9-41E0-B9AD-22A49DC9316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9ADB4A4-7C38-471E-A349-459D156DF3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C46DD4F-4C0A-4937-81D8-3E3A18386FD9}">
      <dgm:prSet/>
      <dgm:spPr/>
      <dgm:t>
        <a:bodyPr/>
        <a:lstStyle/>
        <a:p>
          <a:r>
            <a:rPr lang="es-ES" b="1"/>
            <a:t>SOLUCIONES GENERALES</a:t>
          </a:r>
          <a:endParaRPr lang="es-ES"/>
        </a:p>
      </dgm:t>
    </dgm:pt>
    <dgm:pt modelId="{24A2BC92-5530-4FC6-A8E4-118CF355D244}" type="parTrans" cxnId="{58875693-5417-4ECE-A803-834AA1C6B1C3}">
      <dgm:prSet/>
      <dgm:spPr/>
      <dgm:t>
        <a:bodyPr/>
        <a:lstStyle/>
        <a:p>
          <a:endParaRPr lang="es-ES"/>
        </a:p>
      </dgm:t>
    </dgm:pt>
    <dgm:pt modelId="{4C102E7A-5AE3-4EC6-A53D-EB9D5AF5C59A}" type="sibTrans" cxnId="{58875693-5417-4ECE-A803-834AA1C6B1C3}">
      <dgm:prSet/>
      <dgm:spPr/>
      <dgm:t>
        <a:bodyPr/>
        <a:lstStyle/>
        <a:p>
          <a:endParaRPr lang="es-ES"/>
        </a:p>
      </dgm:t>
    </dgm:pt>
    <dgm:pt modelId="{6339B3EA-3526-41BB-9953-61AF43E7EB94}">
      <dgm:prSet/>
      <dgm:spPr>
        <a:solidFill>
          <a:srgbClr val="CCECFF"/>
        </a:solidFill>
      </dgm:spPr>
      <dgm:t>
        <a:bodyPr/>
        <a:lstStyle/>
        <a:p>
          <a:endParaRPr lang="es-ES" dirty="0"/>
        </a:p>
      </dgm:t>
    </dgm:pt>
    <dgm:pt modelId="{B839C07E-0E5B-4D71-BB88-7F5430D3CD25}" type="parTrans" cxnId="{BC944229-9286-4710-9B34-53EF5FADE13E}">
      <dgm:prSet/>
      <dgm:spPr/>
      <dgm:t>
        <a:bodyPr/>
        <a:lstStyle/>
        <a:p>
          <a:endParaRPr lang="es-ES"/>
        </a:p>
      </dgm:t>
    </dgm:pt>
    <dgm:pt modelId="{6F694697-6D45-4C29-B57D-3D8F06BF29F6}" type="sibTrans" cxnId="{BC944229-9286-4710-9B34-53EF5FADE13E}">
      <dgm:prSet/>
      <dgm:spPr/>
      <dgm:t>
        <a:bodyPr/>
        <a:lstStyle/>
        <a:p>
          <a:endParaRPr lang="es-ES"/>
        </a:p>
      </dgm:t>
    </dgm:pt>
    <dgm:pt modelId="{553A4C03-25D3-4DBA-BA9C-0CBE0EC42557}">
      <dgm:prSet/>
      <dgm:spPr>
        <a:solidFill>
          <a:srgbClr val="CCECFF"/>
        </a:solidFill>
      </dgm:spPr>
      <dgm:t>
        <a:bodyPr/>
        <a:lstStyle/>
        <a:p>
          <a:r>
            <a:rPr lang="es-ES"/>
            <a:t>Impulso a las actuaciones de investigación e innovación en sistemas de tratamiento y desinfección de los tubérculos y/o control de los residuos de las instalaciones de procesado y almacenamiento de  tubérculos de patata.</a:t>
          </a:r>
        </a:p>
      </dgm:t>
    </dgm:pt>
    <dgm:pt modelId="{29952F22-F51C-459D-833B-475AF796BAE9}" type="parTrans" cxnId="{73483F26-D5E5-40F0-83CF-E7EE3969A89E}">
      <dgm:prSet/>
      <dgm:spPr/>
      <dgm:t>
        <a:bodyPr/>
        <a:lstStyle/>
        <a:p>
          <a:endParaRPr lang="es-ES"/>
        </a:p>
      </dgm:t>
    </dgm:pt>
    <dgm:pt modelId="{61FB8A5E-81DE-4E79-9EE9-37D74CB92FFF}" type="sibTrans" cxnId="{73483F26-D5E5-40F0-83CF-E7EE3969A89E}">
      <dgm:prSet/>
      <dgm:spPr/>
      <dgm:t>
        <a:bodyPr/>
        <a:lstStyle/>
        <a:p>
          <a:endParaRPr lang="es-ES"/>
        </a:p>
      </dgm:t>
    </dgm:pt>
    <dgm:pt modelId="{A6A422C1-6840-4F77-B3B2-E5BD9F704895}">
      <dgm:prSet/>
      <dgm:spPr>
        <a:solidFill>
          <a:srgbClr val="CCECFF"/>
        </a:solidFill>
      </dgm:spPr>
      <dgm:t>
        <a:bodyPr/>
        <a:lstStyle/>
        <a:p>
          <a:r>
            <a:rPr lang="es-ES" dirty="0"/>
            <a:t>Impulso de campañas de concienciación específica sobre la sanidad vegetal dirigidas al sector de la patata (importancia de medidas de higiene y uso de patata de siembra certificada) y al público en general .</a:t>
          </a:r>
        </a:p>
      </dgm:t>
    </dgm:pt>
    <dgm:pt modelId="{5EC10EF2-E17F-4EA0-8DA5-647213539B7F}" type="parTrans" cxnId="{B3568BD7-EF6D-430E-95A0-088E81C42AC2}">
      <dgm:prSet/>
      <dgm:spPr/>
      <dgm:t>
        <a:bodyPr/>
        <a:lstStyle/>
        <a:p>
          <a:endParaRPr lang="es-ES"/>
        </a:p>
      </dgm:t>
    </dgm:pt>
    <dgm:pt modelId="{24E3B31F-C3B4-470D-8383-96E253BAC232}" type="sibTrans" cxnId="{B3568BD7-EF6D-430E-95A0-088E81C42AC2}">
      <dgm:prSet/>
      <dgm:spPr/>
      <dgm:t>
        <a:bodyPr/>
        <a:lstStyle/>
        <a:p>
          <a:endParaRPr lang="es-ES"/>
        </a:p>
      </dgm:t>
    </dgm:pt>
    <dgm:pt modelId="{69820B4F-75AD-46B5-834C-2D3FF772048E}">
      <dgm:prSet/>
      <dgm:spPr/>
      <dgm:t>
        <a:bodyPr/>
        <a:lstStyle/>
        <a:p>
          <a:r>
            <a:rPr lang="es-ES" dirty="0">
              <a:solidFill>
                <a:schemeClr val="tx2"/>
              </a:solidFill>
            </a:rPr>
            <a:t>Investigación en nuevos sistemas y medios de control biológico.</a:t>
          </a:r>
          <a:endParaRPr lang="es-ES" dirty="0"/>
        </a:p>
      </dgm:t>
    </dgm:pt>
    <dgm:pt modelId="{713E80A9-DD56-44BC-ABE4-9C1E21F93107}" type="parTrans" cxnId="{29EDCFCA-FC9A-4E98-886C-433BE3BEF2B8}">
      <dgm:prSet/>
      <dgm:spPr/>
      <dgm:t>
        <a:bodyPr/>
        <a:lstStyle/>
        <a:p>
          <a:endParaRPr lang="es-ES"/>
        </a:p>
      </dgm:t>
    </dgm:pt>
    <dgm:pt modelId="{6EBBFBA3-2EAE-4549-99D1-14E5C73830DD}" type="sibTrans" cxnId="{29EDCFCA-FC9A-4E98-886C-433BE3BEF2B8}">
      <dgm:prSet/>
      <dgm:spPr/>
      <dgm:t>
        <a:bodyPr/>
        <a:lstStyle/>
        <a:p>
          <a:endParaRPr lang="es-ES"/>
        </a:p>
      </dgm:t>
    </dgm:pt>
    <dgm:pt modelId="{5680D8D9-72C8-425B-B76E-5B4E74EDCC69}">
      <dgm:prSet/>
      <dgm:spPr/>
      <dgm:t>
        <a:bodyPr/>
        <a:lstStyle/>
        <a:p>
          <a:endParaRPr lang="es-ES" dirty="0"/>
        </a:p>
      </dgm:t>
    </dgm:pt>
    <dgm:pt modelId="{A8A5536F-028C-4479-A4E0-2B905C0AC96B}" type="parTrans" cxnId="{C21D82A1-5741-4C4C-BA3E-672BF03F8A39}">
      <dgm:prSet/>
      <dgm:spPr/>
    </dgm:pt>
    <dgm:pt modelId="{A69D1809-717A-4C3B-B492-7BAC59407CD5}" type="sibTrans" cxnId="{C21D82A1-5741-4C4C-BA3E-672BF03F8A39}">
      <dgm:prSet/>
      <dgm:spPr/>
    </dgm:pt>
    <dgm:pt modelId="{76BBF846-16CC-4CCC-9E0F-EB80A474B3DB}">
      <dgm:prSet/>
      <dgm:spPr>
        <a:solidFill>
          <a:srgbClr val="CCECFF"/>
        </a:solidFill>
      </dgm:spPr>
      <dgm:t>
        <a:bodyPr/>
        <a:lstStyle/>
        <a:p>
          <a:r>
            <a:rPr lang="es-ES" dirty="0">
              <a:solidFill>
                <a:schemeClr val="tx2"/>
              </a:solidFill>
            </a:rPr>
            <a:t>Desarrollo e investigación en nuevos productos fitosanitarios.</a:t>
          </a:r>
          <a:endParaRPr lang="es-ES" dirty="0"/>
        </a:p>
      </dgm:t>
    </dgm:pt>
    <dgm:pt modelId="{FE2E2F9D-900D-4D06-87F9-590CE3DABA60}" type="parTrans" cxnId="{7AC7AA9D-1091-4586-A2A9-B148C7959B4C}">
      <dgm:prSet/>
      <dgm:spPr/>
    </dgm:pt>
    <dgm:pt modelId="{2A756C3C-6C87-475C-81EC-94ACF305FE45}" type="sibTrans" cxnId="{7AC7AA9D-1091-4586-A2A9-B148C7959B4C}">
      <dgm:prSet/>
      <dgm:spPr/>
    </dgm:pt>
    <dgm:pt modelId="{B5C62937-EAB8-4F01-A1A4-D7EDE413BD75}">
      <dgm:prSet/>
      <dgm:spPr>
        <a:solidFill>
          <a:srgbClr val="CCECFF"/>
        </a:solidFill>
      </dgm:spPr>
      <dgm:t>
        <a:bodyPr/>
        <a:lstStyle/>
        <a:p>
          <a:r>
            <a:rPr lang="es-ES" dirty="0"/>
            <a:t>Establecimiento y adopción de programas de control.</a:t>
          </a:r>
        </a:p>
      </dgm:t>
    </dgm:pt>
    <dgm:pt modelId="{0C335135-875B-4787-84DC-7E0B3C97B021}" type="parTrans" cxnId="{18ED0720-EABB-42BE-8589-E766C8B5318E}">
      <dgm:prSet/>
      <dgm:spPr/>
    </dgm:pt>
    <dgm:pt modelId="{D91A7885-1BFD-4A06-863D-9F0861A89E66}" type="sibTrans" cxnId="{18ED0720-EABB-42BE-8589-E766C8B5318E}">
      <dgm:prSet/>
      <dgm:spPr/>
    </dgm:pt>
    <dgm:pt modelId="{437723A7-8C5C-4BE9-95E1-91689562887D}" type="pres">
      <dgm:prSet presAssocID="{79ADB4A4-7C38-471E-A349-459D156DF3E2}" presName="linear" presStyleCnt="0">
        <dgm:presLayoutVars>
          <dgm:animLvl val="lvl"/>
          <dgm:resizeHandles val="exact"/>
        </dgm:presLayoutVars>
      </dgm:prSet>
      <dgm:spPr/>
    </dgm:pt>
    <dgm:pt modelId="{A18E80F1-F470-47B8-A90B-B2309E1E250D}" type="pres">
      <dgm:prSet presAssocID="{2C46DD4F-4C0A-4937-81D8-3E3A18386FD9}" presName="parentText" presStyleLbl="node1" presStyleIdx="0" presStyleCnt="1">
        <dgm:presLayoutVars>
          <dgm:chMax val="0"/>
          <dgm:bulletEnabled val="1"/>
        </dgm:presLayoutVars>
      </dgm:prSet>
      <dgm:spPr/>
    </dgm:pt>
    <dgm:pt modelId="{CEE87AAB-92D9-41E0-B9AD-22A49DC93162}" type="pres">
      <dgm:prSet presAssocID="{2C46DD4F-4C0A-4937-81D8-3E3A18386FD9}" presName="childText" presStyleLbl="revTx" presStyleIdx="0" presStyleCnt="1">
        <dgm:presLayoutVars>
          <dgm:bulletEnabled val="1"/>
        </dgm:presLayoutVars>
      </dgm:prSet>
      <dgm:spPr/>
    </dgm:pt>
  </dgm:ptLst>
  <dgm:cxnLst>
    <dgm:cxn modelId="{C3890917-4700-47E0-A835-67E6F5D8C8F9}" type="presOf" srcId="{5680D8D9-72C8-425B-B76E-5B4E74EDCC69}" destId="{CEE87AAB-92D9-41E0-B9AD-22A49DC93162}" srcOrd="0" destOrd="6" presId="urn:microsoft.com/office/officeart/2005/8/layout/vList2"/>
    <dgm:cxn modelId="{18ED0720-EABB-42BE-8589-E766C8B5318E}" srcId="{2C46DD4F-4C0A-4937-81D8-3E3A18386FD9}" destId="{B5C62937-EAB8-4F01-A1A4-D7EDE413BD75}" srcOrd="3" destOrd="0" parTransId="{0C335135-875B-4787-84DC-7E0B3C97B021}" sibTransId="{D91A7885-1BFD-4A06-863D-9F0861A89E66}"/>
    <dgm:cxn modelId="{79978523-2DF3-4A30-AE05-3DDAAC64F0BE}" type="presOf" srcId="{69820B4F-75AD-46B5-834C-2D3FF772048E}" destId="{CEE87AAB-92D9-41E0-B9AD-22A49DC93162}" srcOrd="0" destOrd="5" presId="urn:microsoft.com/office/officeart/2005/8/layout/vList2"/>
    <dgm:cxn modelId="{73483F26-D5E5-40F0-83CF-E7EE3969A89E}" srcId="{2C46DD4F-4C0A-4937-81D8-3E3A18386FD9}" destId="{553A4C03-25D3-4DBA-BA9C-0CBE0EC42557}" srcOrd="1" destOrd="0" parTransId="{29952F22-F51C-459D-833B-475AF796BAE9}" sibTransId="{61FB8A5E-81DE-4E79-9EE9-37D74CB92FFF}"/>
    <dgm:cxn modelId="{BC944229-9286-4710-9B34-53EF5FADE13E}" srcId="{2C46DD4F-4C0A-4937-81D8-3E3A18386FD9}" destId="{6339B3EA-3526-41BB-9953-61AF43E7EB94}" srcOrd="0" destOrd="0" parTransId="{B839C07E-0E5B-4D71-BB88-7F5430D3CD25}" sibTransId="{6F694697-6D45-4C29-B57D-3D8F06BF29F6}"/>
    <dgm:cxn modelId="{CEC61231-8B24-4516-89AC-0AA0D8C61C3A}" type="presOf" srcId="{6339B3EA-3526-41BB-9953-61AF43E7EB94}" destId="{CEE87AAB-92D9-41E0-B9AD-22A49DC93162}" srcOrd="0" destOrd="0" presId="urn:microsoft.com/office/officeart/2005/8/layout/vList2"/>
    <dgm:cxn modelId="{81BC034B-E472-4A1C-9C23-3E7BD97F90A4}" type="presOf" srcId="{79ADB4A4-7C38-471E-A349-459D156DF3E2}" destId="{437723A7-8C5C-4BE9-95E1-91689562887D}" srcOrd="0" destOrd="0" presId="urn:microsoft.com/office/officeart/2005/8/layout/vList2"/>
    <dgm:cxn modelId="{23EB2772-C645-442A-B6AB-79BA11D21C3B}" type="presOf" srcId="{B5C62937-EAB8-4F01-A1A4-D7EDE413BD75}" destId="{CEE87AAB-92D9-41E0-B9AD-22A49DC93162}" srcOrd="0" destOrd="3" presId="urn:microsoft.com/office/officeart/2005/8/layout/vList2"/>
    <dgm:cxn modelId="{53046272-DAC6-43EF-9E9C-461C7F60546F}" type="presOf" srcId="{76BBF846-16CC-4CCC-9E0F-EB80A474B3DB}" destId="{CEE87AAB-92D9-41E0-B9AD-22A49DC93162}" srcOrd="0" destOrd="4" presId="urn:microsoft.com/office/officeart/2005/8/layout/vList2"/>
    <dgm:cxn modelId="{AFC5828B-EE70-4B6D-BBE0-4914D05C6698}" type="presOf" srcId="{553A4C03-25D3-4DBA-BA9C-0CBE0EC42557}" destId="{CEE87AAB-92D9-41E0-B9AD-22A49DC93162}" srcOrd="0" destOrd="1" presId="urn:microsoft.com/office/officeart/2005/8/layout/vList2"/>
    <dgm:cxn modelId="{58875693-5417-4ECE-A803-834AA1C6B1C3}" srcId="{79ADB4A4-7C38-471E-A349-459D156DF3E2}" destId="{2C46DD4F-4C0A-4937-81D8-3E3A18386FD9}" srcOrd="0" destOrd="0" parTransId="{24A2BC92-5530-4FC6-A8E4-118CF355D244}" sibTransId="{4C102E7A-5AE3-4EC6-A53D-EB9D5AF5C59A}"/>
    <dgm:cxn modelId="{D66B3194-0747-4654-BA4A-43F7121FDDCA}" type="presOf" srcId="{2C46DD4F-4C0A-4937-81D8-3E3A18386FD9}" destId="{A18E80F1-F470-47B8-A90B-B2309E1E250D}" srcOrd="0" destOrd="0" presId="urn:microsoft.com/office/officeart/2005/8/layout/vList2"/>
    <dgm:cxn modelId="{7AC7AA9D-1091-4586-A2A9-B148C7959B4C}" srcId="{2C46DD4F-4C0A-4937-81D8-3E3A18386FD9}" destId="{76BBF846-16CC-4CCC-9E0F-EB80A474B3DB}" srcOrd="4" destOrd="0" parTransId="{FE2E2F9D-900D-4D06-87F9-590CE3DABA60}" sibTransId="{2A756C3C-6C87-475C-81EC-94ACF305FE45}"/>
    <dgm:cxn modelId="{C21D82A1-5741-4C4C-BA3E-672BF03F8A39}" srcId="{2C46DD4F-4C0A-4937-81D8-3E3A18386FD9}" destId="{5680D8D9-72C8-425B-B76E-5B4E74EDCC69}" srcOrd="6" destOrd="0" parTransId="{A8A5536F-028C-4479-A4E0-2B905C0AC96B}" sibTransId="{A69D1809-717A-4C3B-B492-7BAC59407CD5}"/>
    <dgm:cxn modelId="{29EDCFCA-FC9A-4E98-886C-433BE3BEF2B8}" srcId="{2C46DD4F-4C0A-4937-81D8-3E3A18386FD9}" destId="{69820B4F-75AD-46B5-834C-2D3FF772048E}" srcOrd="5" destOrd="0" parTransId="{713E80A9-DD56-44BC-ABE4-9C1E21F93107}" sibTransId="{6EBBFBA3-2EAE-4549-99D1-14E5C73830DD}"/>
    <dgm:cxn modelId="{B3568BD7-EF6D-430E-95A0-088E81C42AC2}" srcId="{2C46DD4F-4C0A-4937-81D8-3E3A18386FD9}" destId="{A6A422C1-6840-4F77-B3B2-E5BD9F704895}" srcOrd="2" destOrd="0" parTransId="{5EC10EF2-E17F-4EA0-8DA5-647213539B7F}" sibTransId="{24E3B31F-C3B4-470D-8383-96E253BAC232}"/>
    <dgm:cxn modelId="{FBC7BFD7-05C7-4548-9676-6A0EED58EC5C}" type="presOf" srcId="{A6A422C1-6840-4F77-B3B2-E5BD9F704895}" destId="{CEE87AAB-92D9-41E0-B9AD-22A49DC93162}" srcOrd="0" destOrd="2" presId="urn:microsoft.com/office/officeart/2005/8/layout/vList2"/>
    <dgm:cxn modelId="{C800E4B9-19C9-4333-A326-D7559687ADA9}" type="presParOf" srcId="{437723A7-8C5C-4BE9-95E1-91689562887D}" destId="{A18E80F1-F470-47B8-A90B-B2309E1E250D}" srcOrd="0" destOrd="0" presId="urn:microsoft.com/office/officeart/2005/8/layout/vList2"/>
    <dgm:cxn modelId="{B1F2F338-677E-43B0-A57B-E6FE85E274CB}" type="presParOf" srcId="{437723A7-8C5C-4BE9-95E1-91689562887D}" destId="{CEE87AAB-92D9-41E0-B9AD-22A49DC9316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29E66-9365-4955-A104-FE0EBFC90FD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7FC37C85-D825-4A4C-9404-DB6D2A730801}">
      <dgm:prSet/>
      <dgm:spPr/>
      <dgm:t>
        <a:bodyPr/>
        <a:lstStyle/>
        <a:p>
          <a:r>
            <a:rPr lang="es-ES"/>
            <a:t>Plagas reguladas cuarentenarias:</a:t>
          </a:r>
        </a:p>
      </dgm:t>
    </dgm:pt>
    <dgm:pt modelId="{14491DFC-4079-4530-9626-54AF264B6550}" type="parTrans" cxnId="{AC260637-EF6A-4425-B1F1-9A7238933BC5}">
      <dgm:prSet/>
      <dgm:spPr/>
      <dgm:t>
        <a:bodyPr/>
        <a:lstStyle/>
        <a:p>
          <a:endParaRPr lang="es-ES"/>
        </a:p>
      </dgm:t>
    </dgm:pt>
    <dgm:pt modelId="{755D8BF7-47E5-4F06-9039-49F389AAB3D5}" type="sibTrans" cxnId="{AC260637-EF6A-4425-B1F1-9A7238933BC5}">
      <dgm:prSet/>
      <dgm:spPr/>
      <dgm:t>
        <a:bodyPr/>
        <a:lstStyle/>
        <a:p>
          <a:endParaRPr lang="es-ES"/>
        </a:p>
      </dgm:t>
    </dgm:pt>
    <dgm:pt modelId="{93F22143-0B61-46B7-9BB8-1385086F6040}">
      <dgm:prSet custT="1"/>
      <dgm:spPr/>
      <dgm:t>
        <a:bodyPr/>
        <a:lstStyle/>
        <a:p>
          <a:r>
            <a:rPr lang="es-ES" sz="1800" dirty="0"/>
            <a:t>4 bacterias, </a:t>
          </a:r>
        </a:p>
      </dgm:t>
    </dgm:pt>
    <dgm:pt modelId="{F601A322-D8F5-430F-A946-FC6ECC05E2C5}" type="parTrans" cxnId="{770A31C7-9B4B-4714-B5AA-6F85581D2AB1}">
      <dgm:prSet/>
      <dgm:spPr/>
      <dgm:t>
        <a:bodyPr/>
        <a:lstStyle/>
        <a:p>
          <a:endParaRPr lang="es-ES"/>
        </a:p>
      </dgm:t>
    </dgm:pt>
    <dgm:pt modelId="{9FF69E5B-ABC9-4493-B7BE-4C69BC46FAAF}" type="sibTrans" cxnId="{770A31C7-9B4B-4714-B5AA-6F85581D2AB1}">
      <dgm:prSet/>
      <dgm:spPr/>
      <dgm:t>
        <a:bodyPr/>
        <a:lstStyle/>
        <a:p>
          <a:endParaRPr lang="es-ES"/>
        </a:p>
      </dgm:t>
    </dgm:pt>
    <dgm:pt modelId="{610B502B-BFF5-429E-AC42-303D591ED443}">
      <dgm:prSet/>
      <dgm:spPr/>
      <dgm:t>
        <a:bodyPr/>
        <a:lstStyle/>
        <a:p>
          <a:r>
            <a:rPr lang="es-ES" dirty="0"/>
            <a:t>Plagas cuarentenarias de determinadas zonas protegidas </a:t>
          </a:r>
        </a:p>
      </dgm:t>
    </dgm:pt>
    <dgm:pt modelId="{31328897-BF96-4BFE-8C83-C816320417C5}" type="parTrans" cxnId="{8B8DF0AE-5A5F-443C-8524-880908F78705}">
      <dgm:prSet/>
      <dgm:spPr/>
      <dgm:t>
        <a:bodyPr/>
        <a:lstStyle/>
        <a:p>
          <a:endParaRPr lang="es-ES"/>
        </a:p>
      </dgm:t>
    </dgm:pt>
    <dgm:pt modelId="{B11B6C76-EBD0-4BC9-AAC8-E075655D4EE9}" type="sibTrans" cxnId="{8B8DF0AE-5A5F-443C-8524-880908F78705}">
      <dgm:prSet/>
      <dgm:spPr/>
      <dgm:t>
        <a:bodyPr/>
        <a:lstStyle/>
        <a:p>
          <a:endParaRPr lang="es-ES"/>
        </a:p>
      </dgm:t>
    </dgm:pt>
    <dgm:pt modelId="{1E402747-453C-4535-8D8F-8FB7AF8F3A9C}">
      <dgm:prSet custT="1"/>
      <dgm:spPr/>
      <dgm:t>
        <a:bodyPr/>
        <a:lstStyle/>
        <a:p>
          <a:r>
            <a:rPr lang="es-ES" sz="1800" dirty="0"/>
            <a:t>2 plagas  cuarentenarias de zonas protegidas</a:t>
          </a:r>
        </a:p>
      </dgm:t>
    </dgm:pt>
    <dgm:pt modelId="{70F58C9B-DF9B-4DD7-9143-70A65280643E}" type="parTrans" cxnId="{C4C5570B-5A2E-476A-BF5A-900515C6E81B}">
      <dgm:prSet/>
      <dgm:spPr/>
      <dgm:t>
        <a:bodyPr/>
        <a:lstStyle/>
        <a:p>
          <a:endParaRPr lang="es-ES"/>
        </a:p>
      </dgm:t>
    </dgm:pt>
    <dgm:pt modelId="{F2C5AF59-6E03-47EA-BFC0-A1FFB1666F40}" type="sibTrans" cxnId="{C4C5570B-5A2E-476A-BF5A-900515C6E81B}">
      <dgm:prSet/>
      <dgm:spPr/>
      <dgm:t>
        <a:bodyPr/>
        <a:lstStyle/>
        <a:p>
          <a:endParaRPr lang="es-ES"/>
        </a:p>
      </dgm:t>
    </dgm:pt>
    <dgm:pt modelId="{F7B631E1-67A5-48A1-9873-3B954E73DF59}">
      <dgm:prSet/>
      <dgm:spPr/>
      <dgm:t>
        <a:bodyPr/>
        <a:lstStyle/>
        <a:p>
          <a:r>
            <a:rPr lang="es-ES"/>
            <a:t>Plagas reguladas no cuarentenarias </a:t>
          </a:r>
        </a:p>
      </dgm:t>
    </dgm:pt>
    <dgm:pt modelId="{4FE4C695-382D-4791-A3A6-EA7573B9F70D}" type="parTrans" cxnId="{F623938C-0BEE-4873-9293-D7D10471A589}">
      <dgm:prSet/>
      <dgm:spPr/>
      <dgm:t>
        <a:bodyPr/>
        <a:lstStyle/>
        <a:p>
          <a:endParaRPr lang="es-ES"/>
        </a:p>
      </dgm:t>
    </dgm:pt>
    <dgm:pt modelId="{5C61C363-B691-4229-A076-EA944867B6F1}" type="sibTrans" cxnId="{F623938C-0BEE-4873-9293-D7D10471A589}">
      <dgm:prSet/>
      <dgm:spPr/>
      <dgm:t>
        <a:bodyPr/>
        <a:lstStyle/>
        <a:p>
          <a:endParaRPr lang="es-ES"/>
        </a:p>
      </dgm:t>
    </dgm:pt>
    <dgm:pt modelId="{C746DECB-BD82-41DA-A089-0BFC97B4DD70}">
      <dgm:prSet custT="1"/>
      <dgm:spPr/>
      <dgm:t>
        <a:bodyPr/>
        <a:lstStyle/>
        <a:p>
          <a:r>
            <a:rPr lang="es-ES" sz="1800" dirty="0"/>
            <a:t>Requisitos o umbrales en patata de siembra para un total de 10 plagas, en los distintos periodos del cultivo</a:t>
          </a:r>
          <a:endParaRPr lang="es-ES" sz="1500" dirty="0"/>
        </a:p>
      </dgm:t>
    </dgm:pt>
    <dgm:pt modelId="{02EAA3B6-6AC0-4BC9-82F3-CABD483C9F91}" type="parTrans" cxnId="{E1D3A8F3-E12F-4097-A902-6D1F45D390F3}">
      <dgm:prSet/>
      <dgm:spPr/>
      <dgm:t>
        <a:bodyPr/>
        <a:lstStyle/>
        <a:p>
          <a:endParaRPr lang="es-ES"/>
        </a:p>
      </dgm:t>
    </dgm:pt>
    <dgm:pt modelId="{B0DCE3B7-F266-4F04-8520-69915018F504}" type="sibTrans" cxnId="{E1D3A8F3-E12F-4097-A902-6D1F45D390F3}">
      <dgm:prSet/>
      <dgm:spPr/>
      <dgm:t>
        <a:bodyPr/>
        <a:lstStyle/>
        <a:p>
          <a:endParaRPr lang="es-ES"/>
        </a:p>
      </dgm:t>
    </dgm:pt>
    <dgm:pt modelId="{7A2569BF-661E-4287-867C-919D83B19BBF}">
      <dgm:prSet/>
      <dgm:spPr/>
      <dgm:t>
        <a:bodyPr/>
        <a:lstStyle/>
        <a:p>
          <a:endParaRPr lang="es-ES"/>
        </a:p>
      </dgm:t>
    </dgm:pt>
    <dgm:pt modelId="{6D3DCB4A-312A-4000-A8B2-75A69271D86D}" type="sibTrans" cxnId="{3A71267E-4568-43A0-9534-72428E958177}">
      <dgm:prSet/>
      <dgm:spPr/>
      <dgm:t>
        <a:bodyPr/>
        <a:lstStyle/>
        <a:p>
          <a:endParaRPr lang="es-ES"/>
        </a:p>
      </dgm:t>
    </dgm:pt>
    <dgm:pt modelId="{736104C7-D649-47F7-B079-4853BA113749}" type="parTrans" cxnId="{3A71267E-4568-43A0-9534-72428E958177}">
      <dgm:prSet/>
      <dgm:spPr/>
      <dgm:t>
        <a:bodyPr/>
        <a:lstStyle/>
        <a:p>
          <a:endParaRPr lang="es-ES"/>
        </a:p>
      </dgm:t>
    </dgm:pt>
    <dgm:pt modelId="{60DBC6DF-7935-4E14-BE8E-CB43395885FB}">
      <dgm:prSet custT="1"/>
      <dgm:spPr/>
      <dgm:t>
        <a:bodyPr/>
        <a:lstStyle/>
        <a:p>
          <a:r>
            <a:rPr lang="es-ES" sz="1800" dirty="0"/>
            <a:t>6 hongos, </a:t>
          </a:r>
        </a:p>
      </dgm:t>
    </dgm:pt>
    <dgm:pt modelId="{0B8520B5-EFA8-408C-A07D-0F45F0A4FE06}" type="parTrans" cxnId="{4732036E-45D5-42B8-83C7-AC465B3FE89E}">
      <dgm:prSet/>
      <dgm:spPr/>
      <dgm:t>
        <a:bodyPr/>
        <a:lstStyle/>
        <a:p>
          <a:endParaRPr lang="es-ES"/>
        </a:p>
      </dgm:t>
    </dgm:pt>
    <dgm:pt modelId="{CB0EEC80-584C-426D-8E75-CEDBB23A8C5B}" type="sibTrans" cxnId="{4732036E-45D5-42B8-83C7-AC465B3FE89E}">
      <dgm:prSet/>
      <dgm:spPr/>
      <dgm:t>
        <a:bodyPr/>
        <a:lstStyle/>
        <a:p>
          <a:endParaRPr lang="es-ES"/>
        </a:p>
      </dgm:t>
    </dgm:pt>
    <dgm:pt modelId="{FA084EE6-7BBE-44E5-8952-BCE0CAEA14FB}">
      <dgm:prSet custT="1"/>
      <dgm:spPr/>
      <dgm:t>
        <a:bodyPr/>
        <a:lstStyle/>
        <a:p>
          <a:r>
            <a:rPr lang="es-ES" sz="1800" dirty="0"/>
            <a:t>20 insectos y ácaros, 9 nematodos, </a:t>
          </a:r>
        </a:p>
      </dgm:t>
    </dgm:pt>
    <dgm:pt modelId="{341183DF-37D5-414C-8AB2-64BCBF62C1DF}" type="parTrans" cxnId="{71F20866-8C64-4A6F-9111-42923145EBFA}">
      <dgm:prSet/>
      <dgm:spPr/>
      <dgm:t>
        <a:bodyPr/>
        <a:lstStyle/>
        <a:p>
          <a:endParaRPr lang="es-ES"/>
        </a:p>
      </dgm:t>
    </dgm:pt>
    <dgm:pt modelId="{4D3395AE-6685-459B-A986-5BD1E532D665}" type="sibTrans" cxnId="{71F20866-8C64-4A6F-9111-42923145EBFA}">
      <dgm:prSet/>
      <dgm:spPr/>
      <dgm:t>
        <a:bodyPr/>
        <a:lstStyle/>
        <a:p>
          <a:endParaRPr lang="es-ES"/>
        </a:p>
      </dgm:t>
    </dgm:pt>
    <dgm:pt modelId="{322646B5-3AC7-4507-95F2-BDBE44E4D962}">
      <dgm:prSet custT="1"/>
      <dgm:spPr/>
      <dgm:t>
        <a:bodyPr/>
        <a:lstStyle/>
        <a:p>
          <a:r>
            <a:rPr lang="es-ES" sz="1800" dirty="0"/>
            <a:t>23 virus, viroides y </a:t>
          </a:r>
          <a:r>
            <a:rPr lang="es-ES" sz="1800" dirty="0" err="1"/>
            <a:t>fitoplasmas</a:t>
          </a:r>
          <a:r>
            <a:rPr lang="es-ES" sz="1800" dirty="0"/>
            <a:t>, </a:t>
          </a:r>
        </a:p>
      </dgm:t>
    </dgm:pt>
    <dgm:pt modelId="{D9EFD38F-4F48-4638-82B9-48CF5AAC1953}" type="parTrans" cxnId="{7281BFCD-3B3E-4EBB-8003-062A02A2E379}">
      <dgm:prSet/>
      <dgm:spPr/>
      <dgm:t>
        <a:bodyPr/>
        <a:lstStyle/>
        <a:p>
          <a:endParaRPr lang="es-ES"/>
        </a:p>
      </dgm:t>
    </dgm:pt>
    <dgm:pt modelId="{C1189E8B-FE3E-4B34-A93D-6206ECFBFC77}" type="sibTrans" cxnId="{7281BFCD-3B3E-4EBB-8003-062A02A2E379}">
      <dgm:prSet/>
      <dgm:spPr/>
      <dgm:t>
        <a:bodyPr/>
        <a:lstStyle/>
        <a:p>
          <a:endParaRPr lang="es-ES"/>
        </a:p>
      </dgm:t>
    </dgm:pt>
    <dgm:pt modelId="{3B6F6709-C228-4C1D-8564-285BD4D53DAE}">
      <dgm:prSet custT="1"/>
      <dgm:spPr/>
      <dgm:t>
        <a:bodyPr/>
        <a:lstStyle/>
        <a:p>
          <a:r>
            <a:rPr lang="es-ES" sz="1800" dirty="0"/>
            <a:t>2 plagas cuarentenarias de zonas protegidas, </a:t>
          </a:r>
        </a:p>
      </dgm:t>
    </dgm:pt>
    <dgm:pt modelId="{D89AF26B-A1A2-4A1F-92D8-0D455459ED57}" type="parTrans" cxnId="{BBEFDE35-B534-4F45-95A4-204B70F48FD1}">
      <dgm:prSet/>
      <dgm:spPr/>
      <dgm:t>
        <a:bodyPr/>
        <a:lstStyle/>
        <a:p>
          <a:endParaRPr lang="es-ES"/>
        </a:p>
      </dgm:t>
    </dgm:pt>
    <dgm:pt modelId="{D1C5F28B-9D99-49C2-911F-D8C68443BB07}" type="sibTrans" cxnId="{BBEFDE35-B534-4F45-95A4-204B70F48FD1}">
      <dgm:prSet/>
      <dgm:spPr/>
      <dgm:t>
        <a:bodyPr/>
        <a:lstStyle/>
        <a:p>
          <a:endParaRPr lang="es-ES"/>
        </a:p>
      </dgm:t>
    </dgm:pt>
    <dgm:pt modelId="{388DCCF5-FEB3-4D82-AA37-84F942A863B3}">
      <dgm:prSet custT="1"/>
      <dgm:spPr/>
      <dgm:t>
        <a:bodyPr/>
        <a:lstStyle/>
        <a:p>
          <a:r>
            <a:rPr lang="es-ES" sz="1800" dirty="0"/>
            <a:t>1 plaga cuarentenaria con medida específica de emergencia</a:t>
          </a:r>
          <a:r>
            <a:rPr lang="es-ES" sz="1300" dirty="0"/>
            <a:t>.</a:t>
          </a:r>
        </a:p>
      </dgm:t>
    </dgm:pt>
    <dgm:pt modelId="{8D5E8295-24FB-45F2-A4C2-F3EC02BA4BE2}" type="parTrans" cxnId="{48DD7027-48D2-4ED6-A781-E1FBAF793307}">
      <dgm:prSet/>
      <dgm:spPr/>
      <dgm:t>
        <a:bodyPr/>
        <a:lstStyle/>
        <a:p>
          <a:endParaRPr lang="es-ES"/>
        </a:p>
      </dgm:t>
    </dgm:pt>
    <dgm:pt modelId="{9F0D3B03-573D-4C36-B513-DB5EEF8DBBF8}" type="sibTrans" cxnId="{48DD7027-48D2-4ED6-A781-E1FBAF793307}">
      <dgm:prSet/>
      <dgm:spPr/>
      <dgm:t>
        <a:bodyPr/>
        <a:lstStyle/>
        <a:p>
          <a:endParaRPr lang="es-ES"/>
        </a:p>
      </dgm:t>
    </dgm:pt>
    <dgm:pt modelId="{BA5AA6CB-E2CA-44AB-BB17-5904BED86856}" type="pres">
      <dgm:prSet presAssocID="{57229E66-9365-4955-A104-FE0EBFC90FDA}" presName="Name0" presStyleCnt="0">
        <dgm:presLayoutVars>
          <dgm:dir/>
          <dgm:animLvl val="lvl"/>
          <dgm:resizeHandles val="exact"/>
        </dgm:presLayoutVars>
      </dgm:prSet>
      <dgm:spPr/>
    </dgm:pt>
    <dgm:pt modelId="{CEA636E9-DFC6-41D0-B3DF-A4F291A61D2E}" type="pres">
      <dgm:prSet presAssocID="{7FC37C85-D825-4A4C-9404-DB6D2A730801}" presName="linNode" presStyleCnt="0"/>
      <dgm:spPr/>
    </dgm:pt>
    <dgm:pt modelId="{CE9AD735-E7D9-4B28-845B-DC10F0B91D99}" type="pres">
      <dgm:prSet presAssocID="{7FC37C85-D825-4A4C-9404-DB6D2A730801}" presName="parentText" presStyleLbl="node1" presStyleIdx="0" presStyleCnt="4" custLinFactNeighborX="-1270" custLinFactNeighborY="80135">
        <dgm:presLayoutVars>
          <dgm:chMax val="1"/>
          <dgm:bulletEnabled val="1"/>
        </dgm:presLayoutVars>
      </dgm:prSet>
      <dgm:spPr/>
    </dgm:pt>
    <dgm:pt modelId="{EA0CA037-EB69-4CBA-AF6F-639D86B2D284}" type="pres">
      <dgm:prSet presAssocID="{755D8BF7-47E5-4F06-9039-49F389AAB3D5}" presName="sp" presStyleCnt="0"/>
      <dgm:spPr/>
    </dgm:pt>
    <dgm:pt modelId="{308B58AC-2624-4EA4-92CF-3924B4C84179}" type="pres">
      <dgm:prSet presAssocID="{7A2569BF-661E-4287-867C-919D83B19BBF}" presName="linNode" presStyleCnt="0"/>
      <dgm:spPr/>
    </dgm:pt>
    <dgm:pt modelId="{6280D725-ED92-4346-BDD1-82E4F45E5D11}" type="pres">
      <dgm:prSet presAssocID="{7A2569BF-661E-4287-867C-919D83B19BBF}" presName="parentText" presStyleLbl="node1" presStyleIdx="1" presStyleCnt="4" custLinFactNeighborX="-4" custLinFactNeighborY="72008">
        <dgm:presLayoutVars>
          <dgm:chMax val="1"/>
          <dgm:bulletEnabled val="1"/>
        </dgm:presLayoutVars>
      </dgm:prSet>
      <dgm:spPr/>
    </dgm:pt>
    <dgm:pt modelId="{624ADBCC-93F0-455C-A452-D699758A75CC}" type="pres">
      <dgm:prSet presAssocID="{7A2569BF-661E-4287-867C-919D83B19BBF}" presName="descendantText" presStyleLbl="alignAccFollowNode1" presStyleIdx="0" presStyleCnt="3" custScaleY="243458" custLinFactNeighborX="-57" custLinFactNeighborY="-95515">
        <dgm:presLayoutVars>
          <dgm:bulletEnabled val="1"/>
        </dgm:presLayoutVars>
      </dgm:prSet>
      <dgm:spPr/>
    </dgm:pt>
    <dgm:pt modelId="{28CCC874-1667-4969-8D7F-378D0C20845D}" type="pres">
      <dgm:prSet presAssocID="{6D3DCB4A-312A-4000-A8B2-75A69271D86D}" presName="sp" presStyleCnt="0"/>
      <dgm:spPr/>
    </dgm:pt>
    <dgm:pt modelId="{3FFDFA8E-6A0F-4C30-8453-10E8A9B14933}" type="pres">
      <dgm:prSet presAssocID="{610B502B-BFF5-429E-AC42-303D591ED443}" presName="linNode" presStyleCnt="0"/>
      <dgm:spPr/>
    </dgm:pt>
    <dgm:pt modelId="{050E7C87-5470-4DA2-8E85-A32D508BC98C}" type="pres">
      <dgm:prSet presAssocID="{610B502B-BFF5-429E-AC42-303D591ED443}" presName="parentText" presStyleLbl="node1" presStyleIdx="2" presStyleCnt="4" custLinFactNeighborX="-58" custLinFactNeighborY="-80376">
        <dgm:presLayoutVars>
          <dgm:chMax val="1"/>
          <dgm:bulletEnabled val="1"/>
        </dgm:presLayoutVars>
      </dgm:prSet>
      <dgm:spPr/>
    </dgm:pt>
    <dgm:pt modelId="{8C5021B9-7510-42A8-8976-78AAA4C2C4A0}" type="pres">
      <dgm:prSet presAssocID="{610B502B-BFF5-429E-AC42-303D591ED443}" presName="descendantText" presStyleLbl="alignAccFollowNode1" presStyleIdx="1" presStyleCnt="3" custLinFactNeighborX="38" custLinFactNeighborY="-86948">
        <dgm:presLayoutVars>
          <dgm:bulletEnabled val="1"/>
        </dgm:presLayoutVars>
      </dgm:prSet>
      <dgm:spPr/>
    </dgm:pt>
    <dgm:pt modelId="{FD8C88C7-FEEE-4125-BA33-944B1D4CD664}" type="pres">
      <dgm:prSet presAssocID="{B11B6C76-EBD0-4BC9-AAC8-E075655D4EE9}" presName="sp" presStyleCnt="0"/>
      <dgm:spPr/>
    </dgm:pt>
    <dgm:pt modelId="{AEABA602-5332-495D-B02D-04959C8EDAEA}" type="pres">
      <dgm:prSet presAssocID="{F7B631E1-67A5-48A1-9873-3B954E73DF59}" presName="linNode" presStyleCnt="0"/>
      <dgm:spPr/>
    </dgm:pt>
    <dgm:pt modelId="{F780BAD9-998F-4096-8E1E-C23AE81C3B7C}" type="pres">
      <dgm:prSet presAssocID="{F7B631E1-67A5-48A1-9873-3B954E73DF59}" presName="parentText" presStyleLbl="node1" presStyleIdx="3" presStyleCnt="4" custLinFactNeighborX="42" custLinFactNeighborY="-11166">
        <dgm:presLayoutVars>
          <dgm:chMax val="1"/>
          <dgm:bulletEnabled val="1"/>
        </dgm:presLayoutVars>
      </dgm:prSet>
      <dgm:spPr/>
    </dgm:pt>
    <dgm:pt modelId="{D407B885-D3DA-4DE5-B2B6-B5CD5DC199D1}" type="pres">
      <dgm:prSet presAssocID="{F7B631E1-67A5-48A1-9873-3B954E73DF59}" presName="descendantText" presStyleLbl="alignAccFollowNode1" presStyleIdx="2" presStyleCnt="3" custLinFactNeighborX="38" custLinFactNeighborY="-16486">
        <dgm:presLayoutVars>
          <dgm:bulletEnabled val="1"/>
        </dgm:presLayoutVars>
      </dgm:prSet>
      <dgm:spPr/>
    </dgm:pt>
  </dgm:ptLst>
  <dgm:cxnLst>
    <dgm:cxn modelId="{7A5E5404-455F-4FB7-B64C-83CC96CA0F3D}" type="presOf" srcId="{3B6F6709-C228-4C1D-8564-285BD4D53DAE}" destId="{624ADBCC-93F0-455C-A452-D699758A75CC}" srcOrd="0" destOrd="4" presId="urn:microsoft.com/office/officeart/2005/8/layout/vList5"/>
    <dgm:cxn modelId="{C4C5570B-5A2E-476A-BF5A-900515C6E81B}" srcId="{610B502B-BFF5-429E-AC42-303D591ED443}" destId="{1E402747-453C-4535-8D8F-8FB7AF8F3A9C}" srcOrd="0" destOrd="0" parTransId="{70F58C9B-DF9B-4DD7-9143-70A65280643E}" sibTransId="{F2C5AF59-6E03-47EA-BFC0-A1FFB1666F40}"/>
    <dgm:cxn modelId="{C4C57623-7DB9-4133-B716-E2911459C2C4}" type="presOf" srcId="{93F22143-0B61-46B7-9BB8-1385086F6040}" destId="{624ADBCC-93F0-455C-A452-D699758A75CC}" srcOrd="0" destOrd="0" presId="urn:microsoft.com/office/officeart/2005/8/layout/vList5"/>
    <dgm:cxn modelId="{48DD7027-48D2-4ED6-A781-E1FBAF793307}" srcId="{7A2569BF-661E-4287-867C-919D83B19BBF}" destId="{388DCCF5-FEB3-4D82-AA37-84F942A863B3}" srcOrd="5" destOrd="0" parTransId="{8D5E8295-24FB-45F2-A4C2-F3EC02BA4BE2}" sibTransId="{9F0D3B03-573D-4C36-B513-DB5EEF8DBBF8}"/>
    <dgm:cxn modelId="{BBEFDE35-B534-4F45-95A4-204B70F48FD1}" srcId="{7A2569BF-661E-4287-867C-919D83B19BBF}" destId="{3B6F6709-C228-4C1D-8564-285BD4D53DAE}" srcOrd="4" destOrd="0" parTransId="{D89AF26B-A1A2-4A1F-92D8-0D455459ED57}" sibTransId="{D1C5F28B-9D99-49C2-911F-D8C68443BB07}"/>
    <dgm:cxn modelId="{AC260637-EF6A-4425-B1F1-9A7238933BC5}" srcId="{57229E66-9365-4955-A104-FE0EBFC90FDA}" destId="{7FC37C85-D825-4A4C-9404-DB6D2A730801}" srcOrd="0" destOrd="0" parTransId="{14491DFC-4079-4530-9626-54AF264B6550}" sibTransId="{755D8BF7-47E5-4F06-9039-49F389AAB3D5}"/>
    <dgm:cxn modelId="{07AA043E-3F63-42A5-9805-8A452CDA18A5}" type="presOf" srcId="{57229E66-9365-4955-A104-FE0EBFC90FDA}" destId="{BA5AA6CB-E2CA-44AB-BB17-5904BED86856}" srcOrd="0" destOrd="0" presId="urn:microsoft.com/office/officeart/2005/8/layout/vList5"/>
    <dgm:cxn modelId="{A12E083F-2618-4A78-B7B7-D479A7E19576}" type="presOf" srcId="{388DCCF5-FEB3-4D82-AA37-84F942A863B3}" destId="{624ADBCC-93F0-455C-A452-D699758A75CC}" srcOrd="0" destOrd="5" presId="urn:microsoft.com/office/officeart/2005/8/layout/vList5"/>
    <dgm:cxn modelId="{71F20866-8C64-4A6F-9111-42923145EBFA}" srcId="{7A2569BF-661E-4287-867C-919D83B19BBF}" destId="{FA084EE6-7BBE-44E5-8952-BCE0CAEA14FB}" srcOrd="2" destOrd="0" parTransId="{341183DF-37D5-414C-8AB2-64BCBF62C1DF}" sibTransId="{4D3395AE-6685-459B-A986-5BD1E532D665}"/>
    <dgm:cxn modelId="{4732036E-45D5-42B8-83C7-AC465B3FE89E}" srcId="{7A2569BF-661E-4287-867C-919D83B19BBF}" destId="{60DBC6DF-7935-4E14-BE8E-CB43395885FB}" srcOrd="1" destOrd="0" parTransId="{0B8520B5-EFA8-408C-A07D-0F45F0A4FE06}" sibTransId="{CB0EEC80-584C-426D-8E75-CEDBB23A8C5B}"/>
    <dgm:cxn modelId="{537E4470-A99F-4646-B8EF-A796031C916A}" type="presOf" srcId="{7A2569BF-661E-4287-867C-919D83B19BBF}" destId="{6280D725-ED92-4346-BDD1-82E4F45E5D11}" srcOrd="0" destOrd="0" presId="urn:microsoft.com/office/officeart/2005/8/layout/vList5"/>
    <dgm:cxn modelId="{3A71267E-4568-43A0-9534-72428E958177}" srcId="{57229E66-9365-4955-A104-FE0EBFC90FDA}" destId="{7A2569BF-661E-4287-867C-919D83B19BBF}" srcOrd="1" destOrd="0" parTransId="{736104C7-D649-47F7-B079-4853BA113749}" sibTransId="{6D3DCB4A-312A-4000-A8B2-75A69271D86D}"/>
    <dgm:cxn modelId="{F623938C-0BEE-4873-9293-D7D10471A589}" srcId="{57229E66-9365-4955-A104-FE0EBFC90FDA}" destId="{F7B631E1-67A5-48A1-9873-3B954E73DF59}" srcOrd="3" destOrd="0" parTransId="{4FE4C695-382D-4791-A3A6-EA7573B9F70D}" sibTransId="{5C61C363-B691-4229-A076-EA944867B6F1}"/>
    <dgm:cxn modelId="{3A9D3794-CE97-4ABD-AFE9-63B5F10B7971}" type="presOf" srcId="{F7B631E1-67A5-48A1-9873-3B954E73DF59}" destId="{F780BAD9-998F-4096-8E1E-C23AE81C3B7C}" srcOrd="0" destOrd="0" presId="urn:microsoft.com/office/officeart/2005/8/layout/vList5"/>
    <dgm:cxn modelId="{30A79BA8-F7CF-4933-B928-6CD0718ECC4F}" type="presOf" srcId="{C746DECB-BD82-41DA-A089-0BFC97B4DD70}" destId="{D407B885-D3DA-4DE5-B2B6-B5CD5DC199D1}" srcOrd="0" destOrd="0" presId="urn:microsoft.com/office/officeart/2005/8/layout/vList5"/>
    <dgm:cxn modelId="{8B8DF0AE-5A5F-443C-8524-880908F78705}" srcId="{57229E66-9365-4955-A104-FE0EBFC90FDA}" destId="{610B502B-BFF5-429E-AC42-303D591ED443}" srcOrd="2" destOrd="0" parTransId="{31328897-BF96-4BFE-8C83-C816320417C5}" sibTransId="{B11B6C76-EBD0-4BC9-AAC8-E075655D4EE9}"/>
    <dgm:cxn modelId="{F30850C0-56E9-458C-B782-BB9A3ECBE562}" type="presOf" srcId="{610B502B-BFF5-429E-AC42-303D591ED443}" destId="{050E7C87-5470-4DA2-8E85-A32D508BC98C}" srcOrd="0" destOrd="0" presId="urn:microsoft.com/office/officeart/2005/8/layout/vList5"/>
    <dgm:cxn modelId="{770A31C7-9B4B-4714-B5AA-6F85581D2AB1}" srcId="{7A2569BF-661E-4287-867C-919D83B19BBF}" destId="{93F22143-0B61-46B7-9BB8-1385086F6040}" srcOrd="0" destOrd="0" parTransId="{F601A322-D8F5-430F-A946-FC6ECC05E2C5}" sibTransId="{9FF69E5B-ABC9-4493-B7BE-4C69BC46FAAF}"/>
    <dgm:cxn modelId="{6EABD2CC-9352-4356-BC14-9A83E6EEB659}" type="presOf" srcId="{60DBC6DF-7935-4E14-BE8E-CB43395885FB}" destId="{624ADBCC-93F0-455C-A452-D699758A75CC}" srcOrd="0" destOrd="1" presId="urn:microsoft.com/office/officeart/2005/8/layout/vList5"/>
    <dgm:cxn modelId="{7281BFCD-3B3E-4EBB-8003-062A02A2E379}" srcId="{7A2569BF-661E-4287-867C-919D83B19BBF}" destId="{322646B5-3AC7-4507-95F2-BDBE44E4D962}" srcOrd="3" destOrd="0" parTransId="{D9EFD38F-4F48-4638-82B9-48CF5AAC1953}" sibTransId="{C1189E8B-FE3E-4B34-A93D-6206ECFBFC77}"/>
    <dgm:cxn modelId="{048298CF-77EB-42C2-AE51-97ADD5B5E08F}" type="presOf" srcId="{7FC37C85-D825-4A4C-9404-DB6D2A730801}" destId="{CE9AD735-E7D9-4B28-845B-DC10F0B91D99}" srcOrd="0" destOrd="0" presId="urn:microsoft.com/office/officeart/2005/8/layout/vList5"/>
    <dgm:cxn modelId="{59D314D4-088B-4B11-AC56-9529308FE0FB}" type="presOf" srcId="{1E402747-453C-4535-8D8F-8FB7AF8F3A9C}" destId="{8C5021B9-7510-42A8-8976-78AAA4C2C4A0}" srcOrd="0" destOrd="0" presId="urn:microsoft.com/office/officeart/2005/8/layout/vList5"/>
    <dgm:cxn modelId="{ED1A87E2-797B-403D-A689-87CB1CAE383F}" type="presOf" srcId="{FA084EE6-7BBE-44E5-8952-BCE0CAEA14FB}" destId="{624ADBCC-93F0-455C-A452-D699758A75CC}" srcOrd="0" destOrd="2" presId="urn:microsoft.com/office/officeart/2005/8/layout/vList5"/>
    <dgm:cxn modelId="{CBFC41F2-E120-41E7-9F94-4D52C7EBFC95}" type="presOf" srcId="{322646B5-3AC7-4507-95F2-BDBE44E4D962}" destId="{624ADBCC-93F0-455C-A452-D699758A75CC}" srcOrd="0" destOrd="3" presId="urn:microsoft.com/office/officeart/2005/8/layout/vList5"/>
    <dgm:cxn modelId="{E1D3A8F3-E12F-4097-A902-6D1F45D390F3}" srcId="{F7B631E1-67A5-48A1-9873-3B954E73DF59}" destId="{C746DECB-BD82-41DA-A089-0BFC97B4DD70}" srcOrd="0" destOrd="0" parTransId="{02EAA3B6-6AC0-4BC9-82F3-CABD483C9F91}" sibTransId="{B0DCE3B7-F266-4F04-8520-69915018F504}"/>
    <dgm:cxn modelId="{6A880FE3-28AF-418D-8104-DBE552DFC549}" type="presParOf" srcId="{BA5AA6CB-E2CA-44AB-BB17-5904BED86856}" destId="{CEA636E9-DFC6-41D0-B3DF-A4F291A61D2E}" srcOrd="0" destOrd="0" presId="urn:microsoft.com/office/officeart/2005/8/layout/vList5"/>
    <dgm:cxn modelId="{3645AC3A-2A59-4793-B50A-EB4691ADFFF8}" type="presParOf" srcId="{CEA636E9-DFC6-41D0-B3DF-A4F291A61D2E}" destId="{CE9AD735-E7D9-4B28-845B-DC10F0B91D99}" srcOrd="0" destOrd="0" presId="urn:microsoft.com/office/officeart/2005/8/layout/vList5"/>
    <dgm:cxn modelId="{3F53BE48-1761-412C-937E-A595BC14F778}" type="presParOf" srcId="{BA5AA6CB-E2CA-44AB-BB17-5904BED86856}" destId="{EA0CA037-EB69-4CBA-AF6F-639D86B2D284}" srcOrd="1" destOrd="0" presId="urn:microsoft.com/office/officeart/2005/8/layout/vList5"/>
    <dgm:cxn modelId="{7284F183-1213-4E9D-A476-555BBBD0F488}" type="presParOf" srcId="{BA5AA6CB-E2CA-44AB-BB17-5904BED86856}" destId="{308B58AC-2624-4EA4-92CF-3924B4C84179}" srcOrd="2" destOrd="0" presId="urn:microsoft.com/office/officeart/2005/8/layout/vList5"/>
    <dgm:cxn modelId="{D13644CC-9154-4193-8BD8-A996F7C9CE48}" type="presParOf" srcId="{308B58AC-2624-4EA4-92CF-3924B4C84179}" destId="{6280D725-ED92-4346-BDD1-82E4F45E5D11}" srcOrd="0" destOrd="0" presId="urn:microsoft.com/office/officeart/2005/8/layout/vList5"/>
    <dgm:cxn modelId="{6AF17D3D-BBB2-45BD-B1C4-3FD6364F75BD}" type="presParOf" srcId="{308B58AC-2624-4EA4-92CF-3924B4C84179}" destId="{624ADBCC-93F0-455C-A452-D699758A75CC}" srcOrd="1" destOrd="0" presId="urn:microsoft.com/office/officeart/2005/8/layout/vList5"/>
    <dgm:cxn modelId="{E490322D-9F64-425A-BE36-7C1D462CB209}" type="presParOf" srcId="{BA5AA6CB-E2CA-44AB-BB17-5904BED86856}" destId="{28CCC874-1667-4969-8D7F-378D0C20845D}" srcOrd="3" destOrd="0" presId="urn:microsoft.com/office/officeart/2005/8/layout/vList5"/>
    <dgm:cxn modelId="{EAB988F5-B091-4C64-BBA9-DAA30A3E56D6}" type="presParOf" srcId="{BA5AA6CB-E2CA-44AB-BB17-5904BED86856}" destId="{3FFDFA8E-6A0F-4C30-8453-10E8A9B14933}" srcOrd="4" destOrd="0" presId="urn:microsoft.com/office/officeart/2005/8/layout/vList5"/>
    <dgm:cxn modelId="{120245F2-E377-4EB7-8DB3-D9CF2D81AB41}" type="presParOf" srcId="{3FFDFA8E-6A0F-4C30-8453-10E8A9B14933}" destId="{050E7C87-5470-4DA2-8E85-A32D508BC98C}" srcOrd="0" destOrd="0" presId="urn:microsoft.com/office/officeart/2005/8/layout/vList5"/>
    <dgm:cxn modelId="{6DC1BE04-248F-402C-BE33-BA0560FCED69}" type="presParOf" srcId="{3FFDFA8E-6A0F-4C30-8453-10E8A9B14933}" destId="{8C5021B9-7510-42A8-8976-78AAA4C2C4A0}" srcOrd="1" destOrd="0" presId="urn:microsoft.com/office/officeart/2005/8/layout/vList5"/>
    <dgm:cxn modelId="{FBA95827-4BC9-4CB2-9972-5D64C17D5058}" type="presParOf" srcId="{BA5AA6CB-E2CA-44AB-BB17-5904BED86856}" destId="{FD8C88C7-FEEE-4125-BA33-944B1D4CD664}" srcOrd="5" destOrd="0" presId="urn:microsoft.com/office/officeart/2005/8/layout/vList5"/>
    <dgm:cxn modelId="{85A7CB2F-9D37-4401-94CA-1EAB2BDD3EE6}" type="presParOf" srcId="{BA5AA6CB-E2CA-44AB-BB17-5904BED86856}" destId="{AEABA602-5332-495D-B02D-04959C8EDAEA}" srcOrd="6" destOrd="0" presId="urn:microsoft.com/office/officeart/2005/8/layout/vList5"/>
    <dgm:cxn modelId="{4BE23215-F65F-4BC9-9B1F-3C87DD2A6216}" type="presParOf" srcId="{AEABA602-5332-495D-B02D-04959C8EDAEA}" destId="{F780BAD9-998F-4096-8E1E-C23AE81C3B7C}" srcOrd="0" destOrd="0" presId="urn:microsoft.com/office/officeart/2005/8/layout/vList5"/>
    <dgm:cxn modelId="{22D709B1-15C4-46EB-AAAD-E0B254D59D18}" type="presParOf" srcId="{AEABA602-5332-495D-B02D-04959C8EDAEA}" destId="{D407B885-D3DA-4DE5-B2B6-B5CD5DC199D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38E440-9C77-4F16-A8A4-159D34BEAC8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A319D562-24B4-488C-969B-8C7B7225DFD6}">
      <dgm:prSet/>
      <dgm:spPr/>
      <dgm:t>
        <a:bodyPr/>
        <a:lstStyle/>
        <a:p>
          <a:r>
            <a:rPr lang="es-ES_tradnl" b="1" dirty="0"/>
            <a:t>Problemática específica de sanidad vegetal </a:t>
          </a:r>
          <a:endParaRPr lang="es-ES" dirty="0"/>
        </a:p>
      </dgm:t>
    </dgm:pt>
    <dgm:pt modelId="{9525D21C-89CE-455A-96B6-293220283FB7}" type="parTrans" cxnId="{6D0548B9-00F2-40E0-807C-75BFCFCA234F}">
      <dgm:prSet/>
      <dgm:spPr/>
      <dgm:t>
        <a:bodyPr/>
        <a:lstStyle/>
        <a:p>
          <a:endParaRPr lang="es-ES"/>
        </a:p>
      </dgm:t>
    </dgm:pt>
    <dgm:pt modelId="{2DA157C0-99F9-46CE-ADF0-32FFD3D23377}" type="sibTrans" cxnId="{6D0548B9-00F2-40E0-807C-75BFCFCA234F}">
      <dgm:prSet/>
      <dgm:spPr/>
      <dgm:t>
        <a:bodyPr/>
        <a:lstStyle/>
        <a:p>
          <a:endParaRPr lang="es-ES"/>
        </a:p>
      </dgm:t>
    </dgm:pt>
    <dgm:pt modelId="{593BBEF7-CA60-4CAB-BDD9-1678C7812BAB}">
      <dgm:prSet/>
      <dgm:spPr/>
      <dgm:t>
        <a:bodyPr/>
        <a:lstStyle/>
        <a:p>
          <a:pPr>
            <a:buFont typeface="+mj-lt"/>
            <a:buAutoNum type="arabicPeriod"/>
          </a:pPr>
          <a:r>
            <a:rPr lang="es-ES" dirty="0"/>
            <a:t>Duración del ciclo de producción y almacenamiento.</a:t>
          </a:r>
        </a:p>
      </dgm:t>
    </dgm:pt>
    <dgm:pt modelId="{610C6867-A764-4D04-AE8B-9933155D6926}" type="parTrans" cxnId="{49EB2FC2-B696-4210-8D7D-C66D4E6EC3CB}">
      <dgm:prSet/>
      <dgm:spPr/>
      <dgm:t>
        <a:bodyPr/>
        <a:lstStyle/>
        <a:p>
          <a:endParaRPr lang="es-ES"/>
        </a:p>
      </dgm:t>
    </dgm:pt>
    <dgm:pt modelId="{AAFC768D-9BB5-4F62-BD2B-1CD64BF53B6C}" type="sibTrans" cxnId="{49EB2FC2-B696-4210-8D7D-C66D4E6EC3CB}">
      <dgm:prSet/>
      <dgm:spPr/>
      <dgm:t>
        <a:bodyPr/>
        <a:lstStyle/>
        <a:p>
          <a:endParaRPr lang="es-ES"/>
        </a:p>
      </dgm:t>
    </dgm:pt>
    <dgm:pt modelId="{9A67FB3F-0F88-4D16-8ABE-67275D92D960}">
      <dgm:prSet/>
      <dgm:spPr/>
      <dgm:t>
        <a:bodyPr/>
        <a:lstStyle/>
        <a:p>
          <a:pPr>
            <a:buFont typeface="+mj-lt"/>
            <a:buAutoNum type="arabicPeriod"/>
          </a:pPr>
          <a:r>
            <a:rPr lang="es-ES" dirty="0"/>
            <a:t>Control de la sanidad  por parte  de la administración.</a:t>
          </a:r>
        </a:p>
      </dgm:t>
    </dgm:pt>
    <dgm:pt modelId="{FC97E72A-FB3F-487C-83C6-CA087C79BA73}" type="parTrans" cxnId="{ADC9998F-F2E1-48D9-88FD-06B2F55315B7}">
      <dgm:prSet/>
      <dgm:spPr/>
      <dgm:t>
        <a:bodyPr/>
        <a:lstStyle/>
        <a:p>
          <a:endParaRPr lang="es-ES"/>
        </a:p>
      </dgm:t>
    </dgm:pt>
    <dgm:pt modelId="{8FCABBB6-8BEA-4DF8-A02E-A92500A73FD3}" type="sibTrans" cxnId="{ADC9998F-F2E1-48D9-88FD-06B2F55315B7}">
      <dgm:prSet/>
      <dgm:spPr/>
      <dgm:t>
        <a:bodyPr/>
        <a:lstStyle/>
        <a:p>
          <a:endParaRPr lang="es-ES"/>
        </a:p>
      </dgm:t>
    </dgm:pt>
    <dgm:pt modelId="{DE7FE362-6480-452A-9F7C-ADD2CF55F355}">
      <dgm:prSet/>
      <dgm:spPr/>
      <dgm:t>
        <a:bodyPr/>
        <a:lstStyle/>
        <a:p>
          <a:pPr>
            <a:buFont typeface="+mj-lt"/>
            <a:buAutoNum type="arabicPeriod"/>
          </a:pPr>
          <a:r>
            <a:rPr lang="es-ES" dirty="0"/>
            <a:t>Existencia de condiciones climáticas cada vez mas irregulares. Cambio climático. </a:t>
          </a:r>
        </a:p>
      </dgm:t>
    </dgm:pt>
    <dgm:pt modelId="{547870CB-62EC-47BD-816E-612EADBA024F}" type="parTrans" cxnId="{C34A745B-223D-4AE4-BA00-2ECB911D08E1}">
      <dgm:prSet/>
      <dgm:spPr/>
      <dgm:t>
        <a:bodyPr/>
        <a:lstStyle/>
        <a:p>
          <a:endParaRPr lang="es-ES"/>
        </a:p>
      </dgm:t>
    </dgm:pt>
    <dgm:pt modelId="{7D670115-388A-48F0-8E90-379ABCA98913}" type="sibTrans" cxnId="{C34A745B-223D-4AE4-BA00-2ECB911D08E1}">
      <dgm:prSet/>
      <dgm:spPr/>
      <dgm:t>
        <a:bodyPr/>
        <a:lstStyle/>
        <a:p>
          <a:endParaRPr lang="es-ES"/>
        </a:p>
      </dgm:t>
    </dgm:pt>
    <dgm:pt modelId="{63B2F7B7-5792-4C6F-BF17-431176669604}">
      <dgm:prSet/>
      <dgm:spPr/>
      <dgm:t>
        <a:bodyPr/>
        <a:lstStyle/>
        <a:p>
          <a:pPr>
            <a:buFont typeface="+mj-lt"/>
            <a:buAutoNum type="arabicPeriod"/>
          </a:pPr>
          <a:r>
            <a:rPr lang="es-ES" dirty="0"/>
            <a:t>Disponibilidad limitada de terrenos aptos para la plantación </a:t>
          </a:r>
        </a:p>
      </dgm:t>
    </dgm:pt>
    <dgm:pt modelId="{8EA471AE-0056-47A7-8DF9-48B5734F559E}" type="parTrans" cxnId="{772BCDFA-544A-47EB-9BAD-DE2FA1DA3CD9}">
      <dgm:prSet/>
      <dgm:spPr/>
      <dgm:t>
        <a:bodyPr/>
        <a:lstStyle/>
        <a:p>
          <a:endParaRPr lang="es-ES"/>
        </a:p>
      </dgm:t>
    </dgm:pt>
    <dgm:pt modelId="{2EEBE691-95F5-4A7C-A20B-3F34362E9286}" type="sibTrans" cxnId="{772BCDFA-544A-47EB-9BAD-DE2FA1DA3CD9}">
      <dgm:prSet/>
      <dgm:spPr/>
      <dgm:t>
        <a:bodyPr/>
        <a:lstStyle/>
        <a:p>
          <a:endParaRPr lang="es-ES"/>
        </a:p>
      </dgm:t>
    </dgm:pt>
    <dgm:pt modelId="{7F48C358-23DC-4F37-855D-E6FC1118AE8D}">
      <dgm:prSet/>
      <dgm:spPr/>
      <dgm:t>
        <a:bodyPr/>
        <a:lstStyle/>
        <a:p>
          <a:pPr>
            <a:buFont typeface="+mj-lt"/>
            <a:buAutoNum type="arabicPeriod"/>
          </a:pPr>
          <a:r>
            <a:rPr lang="es-ES" dirty="0"/>
            <a:t>Existencia de una amplia lista de plagas y enfermedades. Tratamiento específico dentro de la sanidad vegetal en Europa. </a:t>
          </a:r>
        </a:p>
      </dgm:t>
    </dgm:pt>
    <dgm:pt modelId="{E1C1F9D7-D612-4423-9DD5-4F6357487AB3}" type="parTrans" cxnId="{53431391-6F0E-463D-B44D-73A6512BEF69}">
      <dgm:prSet/>
      <dgm:spPr/>
      <dgm:t>
        <a:bodyPr/>
        <a:lstStyle/>
        <a:p>
          <a:endParaRPr lang="es-ES"/>
        </a:p>
      </dgm:t>
    </dgm:pt>
    <dgm:pt modelId="{927D92DB-D80C-440D-A934-85A71937AB53}" type="sibTrans" cxnId="{53431391-6F0E-463D-B44D-73A6512BEF69}">
      <dgm:prSet/>
      <dgm:spPr/>
      <dgm:t>
        <a:bodyPr/>
        <a:lstStyle/>
        <a:p>
          <a:endParaRPr lang="es-ES"/>
        </a:p>
      </dgm:t>
    </dgm:pt>
    <dgm:pt modelId="{67DE9305-3665-47E0-8413-C5D12AEA4A7E}" type="pres">
      <dgm:prSet presAssocID="{2A38E440-9C77-4F16-A8A4-159D34BEAC82}" presName="linear" presStyleCnt="0">
        <dgm:presLayoutVars>
          <dgm:animLvl val="lvl"/>
          <dgm:resizeHandles val="exact"/>
        </dgm:presLayoutVars>
      </dgm:prSet>
      <dgm:spPr/>
    </dgm:pt>
    <dgm:pt modelId="{144BED82-FAA9-4DBF-86AE-07D972EDB4E9}" type="pres">
      <dgm:prSet presAssocID="{A319D562-24B4-488C-969B-8C7B7225DFD6}" presName="parentText" presStyleLbl="node1" presStyleIdx="0" presStyleCnt="1">
        <dgm:presLayoutVars>
          <dgm:chMax val="0"/>
          <dgm:bulletEnabled val="1"/>
        </dgm:presLayoutVars>
      </dgm:prSet>
      <dgm:spPr/>
    </dgm:pt>
    <dgm:pt modelId="{60CFE842-E19C-4B28-AC59-18B055B4819B}" type="pres">
      <dgm:prSet presAssocID="{A319D562-24B4-488C-969B-8C7B7225DFD6}" presName="childText" presStyleLbl="revTx" presStyleIdx="0" presStyleCnt="1">
        <dgm:presLayoutVars>
          <dgm:bulletEnabled val="1"/>
        </dgm:presLayoutVars>
      </dgm:prSet>
      <dgm:spPr/>
    </dgm:pt>
  </dgm:ptLst>
  <dgm:cxnLst>
    <dgm:cxn modelId="{3766BF15-C89A-43E4-A2FC-4C2F61FAD593}" type="presOf" srcId="{7F48C358-23DC-4F37-855D-E6FC1118AE8D}" destId="{60CFE842-E19C-4B28-AC59-18B055B4819B}" srcOrd="0" destOrd="4" presId="urn:microsoft.com/office/officeart/2005/8/layout/vList2"/>
    <dgm:cxn modelId="{BA486D28-83F9-42BA-A561-4E4DF90051F0}" type="presOf" srcId="{DE7FE362-6480-452A-9F7C-ADD2CF55F355}" destId="{60CFE842-E19C-4B28-AC59-18B055B4819B}" srcOrd="0" destOrd="2" presId="urn:microsoft.com/office/officeart/2005/8/layout/vList2"/>
    <dgm:cxn modelId="{9957C52D-8DAF-4FC1-97A4-A046E306FC3E}" type="presOf" srcId="{9A67FB3F-0F88-4D16-8ABE-67275D92D960}" destId="{60CFE842-E19C-4B28-AC59-18B055B4819B}" srcOrd="0" destOrd="1" presId="urn:microsoft.com/office/officeart/2005/8/layout/vList2"/>
    <dgm:cxn modelId="{A6979040-1654-49BE-ABBD-B5B82EB8A903}" type="presOf" srcId="{A319D562-24B4-488C-969B-8C7B7225DFD6}" destId="{144BED82-FAA9-4DBF-86AE-07D972EDB4E9}" srcOrd="0" destOrd="0" presId="urn:microsoft.com/office/officeart/2005/8/layout/vList2"/>
    <dgm:cxn modelId="{C34A745B-223D-4AE4-BA00-2ECB911D08E1}" srcId="{A319D562-24B4-488C-969B-8C7B7225DFD6}" destId="{DE7FE362-6480-452A-9F7C-ADD2CF55F355}" srcOrd="2" destOrd="0" parTransId="{547870CB-62EC-47BD-816E-612EADBA024F}" sibTransId="{7D670115-388A-48F0-8E90-379ABCA98913}"/>
    <dgm:cxn modelId="{27CFB964-B371-4C11-BD73-707F5FD34564}" type="presOf" srcId="{593BBEF7-CA60-4CAB-BDD9-1678C7812BAB}" destId="{60CFE842-E19C-4B28-AC59-18B055B4819B}" srcOrd="0" destOrd="0" presId="urn:microsoft.com/office/officeart/2005/8/layout/vList2"/>
    <dgm:cxn modelId="{50D72553-280F-491D-8D4A-96D02949C69F}" type="presOf" srcId="{63B2F7B7-5792-4C6F-BF17-431176669604}" destId="{60CFE842-E19C-4B28-AC59-18B055B4819B}" srcOrd="0" destOrd="3" presId="urn:microsoft.com/office/officeart/2005/8/layout/vList2"/>
    <dgm:cxn modelId="{ADC9998F-F2E1-48D9-88FD-06B2F55315B7}" srcId="{A319D562-24B4-488C-969B-8C7B7225DFD6}" destId="{9A67FB3F-0F88-4D16-8ABE-67275D92D960}" srcOrd="1" destOrd="0" parTransId="{FC97E72A-FB3F-487C-83C6-CA087C79BA73}" sibTransId="{8FCABBB6-8BEA-4DF8-A02E-A92500A73FD3}"/>
    <dgm:cxn modelId="{53431391-6F0E-463D-B44D-73A6512BEF69}" srcId="{A319D562-24B4-488C-969B-8C7B7225DFD6}" destId="{7F48C358-23DC-4F37-855D-E6FC1118AE8D}" srcOrd="4" destOrd="0" parTransId="{E1C1F9D7-D612-4423-9DD5-4F6357487AB3}" sibTransId="{927D92DB-D80C-440D-A934-85A71937AB53}"/>
    <dgm:cxn modelId="{6D0548B9-00F2-40E0-807C-75BFCFCA234F}" srcId="{2A38E440-9C77-4F16-A8A4-159D34BEAC82}" destId="{A319D562-24B4-488C-969B-8C7B7225DFD6}" srcOrd="0" destOrd="0" parTransId="{9525D21C-89CE-455A-96B6-293220283FB7}" sibTransId="{2DA157C0-99F9-46CE-ADF0-32FFD3D23377}"/>
    <dgm:cxn modelId="{49EB2FC2-B696-4210-8D7D-C66D4E6EC3CB}" srcId="{A319D562-24B4-488C-969B-8C7B7225DFD6}" destId="{593BBEF7-CA60-4CAB-BDD9-1678C7812BAB}" srcOrd="0" destOrd="0" parTransId="{610C6867-A764-4D04-AE8B-9933155D6926}" sibTransId="{AAFC768D-9BB5-4F62-BD2B-1CD64BF53B6C}"/>
    <dgm:cxn modelId="{06C6F4C8-E7FE-4C1E-BF51-1C5D5DB01223}" type="presOf" srcId="{2A38E440-9C77-4F16-A8A4-159D34BEAC82}" destId="{67DE9305-3665-47E0-8413-C5D12AEA4A7E}" srcOrd="0" destOrd="0" presId="urn:microsoft.com/office/officeart/2005/8/layout/vList2"/>
    <dgm:cxn modelId="{772BCDFA-544A-47EB-9BAD-DE2FA1DA3CD9}" srcId="{A319D562-24B4-488C-969B-8C7B7225DFD6}" destId="{63B2F7B7-5792-4C6F-BF17-431176669604}" srcOrd="3" destOrd="0" parTransId="{8EA471AE-0056-47A7-8DF9-48B5734F559E}" sibTransId="{2EEBE691-95F5-4A7C-A20B-3F34362E9286}"/>
    <dgm:cxn modelId="{66000B37-3B34-49EE-B215-2012B1DF5449}" type="presParOf" srcId="{67DE9305-3665-47E0-8413-C5D12AEA4A7E}" destId="{144BED82-FAA9-4DBF-86AE-07D972EDB4E9}" srcOrd="0" destOrd="0" presId="urn:microsoft.com/office/officeart/2005/8/layout/vList2"/>
    <dgm:cxn modelId="{FE02513B-0E62-4619-81B5-5FB82BB14E85}" type="presParOf" srcId="{67DE9305-3665-47E0-8413-C5D12AEA4A7E}" destId="{60CFE842-E19C-4B28-AC59-18B055B4819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38E440-9C77-4F16-A8A4-159D34BEAC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319D562-24B4-488C-969B-8C7B7225DFD6}">
      <dgm:prSet/>
      <dgm:spPr/>
      <dgm:t>
        <a:bodyPr/>
        <a:lstStyle/>
        <a:p>
          <a:r>
            <a:rPr lang="es-ES_tradnl" b="1" dirty="0"/>
            <a:t>Problemática específica de sanidad vegetal </a:t>
          </a:r>
          <a:endParaRPr lang="es-ES" dirty="0"/>
        </a:p>
      </dgm:t>
    </dgm:pt>
    <dgm:pt modelId="{9525D21C-89CE-455A-96B6-293220283FB7}" type="parTrans" cxnId="{6D0548B9-00F2-40E0-807C-75BFCFCA234F}">
      <dgm:prSet/>
      <dgm:spPr/>
      <dgm:t>
        <a:bodyPr/>
        <a:lstStyle/>
        <a:p>
          <a:endParaRPr lang="es-ES"/>
        </a:p>
      </dgm:t>
    </dgm:pt>
    <dgm:pt modelId="{2DA157C0-99F9-46CE-ADF0-32FFD3D23377}" type="sibTrans" cxnId="{6D0548B9-00F2-40E0-807C-75BFCFCA234F}">
      <dgm:prSet/>
      <dgm:spPr/>
      <dgm:t>
        <a:bodyPr/>
        <a:lstStyle/>
        <a:p>
          <a:endParaRPr lang="es-ES"/>
        </a:p>
      </dgm:t>
    </dgm:pt>
    <dgm:pt modelId="{593BBEF7-CA60-4CAB-BDD9-1678C7812BAB}">
      <dgm:prSet/>
      <dgm:spPr/>
      <dgm:t>
        <a:bodyPr/>
        <a:lstStyle/>
        <a:p>
          <a:pPr>
            <a:buFont typeface="+mj-lt"/>
            <a:buAutoNum type="arabicPeriod" startAt="5"/>
          </a:pPr>
          <a:r>
            <a:rPr lang="es-ES" dirty="0"/>
            <a:t>Dificultad de aplicación de sistemas de micropropagación (necesidad de instalaciones, recursos humanos, </a:t>
          </a:r>
          <a:r>
            <a:rPr lang="es-ES" dirty="0" err="1"/>
            <a:t>etc</a:t>
          </a:r>
          <a:r>
            <a:rPr lang="es-ES" dirty="0"/>
            <a:t>) ¿rentabilidad?</a:t>
          </a:r>
        </a:p>
      </dgm:t>
    </dgm:pt>
    <dgm:pt modelId="{610C6867-A764-4D04-AE8B-9933155D6926}" type="parTrans" cxnId="{49EB2FC2-B696-4210-8D7D-C66D4E6EC3CB}">
      <dgm:prSet/>
      <dgm:spPr/>
      <dgm:t>
        <a:bodyPr/>
        <a:lstStyle/>
        <a:p>
          <a:endParaRPr lang="es-ES"/>
        </a:p>
      </dgm:t>
    </dgm:pt>
    <dgm:pt modelId="{AAFC768D-9BB5-4F62-BD2B-1CD64BF53B6C}" type="sibTrans" cxnId="{49EB2FC2-B696-4210-8D7D-C66D4E6EC3CB}">
      <dgm:prSet/>
      <dgm:spPr/>
      <dgm:t>
        <a:bodyPr/>
        <a:lstStyle/>
        <a:p>
          <a:endParaRPr lang="es-ES"/>
        </a:p>
      </dgm:t>
    </dgm:pt>
    <dgm:pt modelId="{C7197C05-AE33-4724-8767-8D32EDE7DE96}">
      <dgm:prSet/>
      <dgm:spPr/>
      <dgm:t>
        <a:bodyPr/>
        <a:lstStyle/>
        <a:p>
          <a:pPr>
            <a:buFont typeface="+mj-lt"/>
            <a:buAutoNum type="arabicPeriod" startAt="5"/>
          </a:pPr>
          <a:r>
            <a:rPr lang="es-ES" dirty="0"/>
            <a:t>Necesidad de almacenamiento de tubérculos hasta la siguiente plantación. Importancia de la higiene, conservación aparición de plagas.</a:t>
          </a:r>
        </a:p>
      </dgm:t>
    </dgm:pt>
    <dgm:pt modelId="{D23BF6CC-090D-4BF2-A35E-E8E5BA63E237}" type="parTrans" cxnId="{6CECFAC4-9CAC-47B7-858B-CF9D4635931A}">
      <dgm:prSet/>
      <dgm:spPr/>
      <dgm:t>
        <a:bodyPr/>
        <a:lstStyle/>
        <a:p>
          <a:endParaRPr lang="es-ES"/>
        </a:p>
      </dgm:t>
    </dgm:pt>
    <dgm:pt modelId="{A95A17E7-A5E6-45CC-8281-59B309AB3DA0}" type="sibTrans" cxnId="{6CECFAC4-9CAC-47B7-858B-CF9D4635931A}">
      <dgm:prSet/>
      <dgm:spPr/>
      <dgm:t>
        <a:bodyPr/>
        <a:lstStyle/>
        <a:p>
          <a:endParaRPr lang="es-ES"/>
        </a:p>
      </dgm:t>
    </dgm:pt>
    <dgm:pt modelId="{90E63D27-F70F-4075-B56A-3069F3100E3E}">
      <dgm:prSet/>
      <dgm:spPr/>
      <dgm:t>
        <a:bodyPr/>
        <a:lstStyle/>
        <a:p>
          <a:pPr>
            <a:buFont typeface="+mj-lt"/>
            <a:buAutoNum type="arabicPeriod" startAt="5"/>
          </a:pPr>
          <a:r>
            <a:rPr lang="es-ES" dirty="0"/>
            <a:t>¿formación/experiencia inspectores de sanidad vegetal?. </a:t>
          </a:r>
        </a:p>
      </dgm:t>
    </dgm:pt>
    <dgm:pt modelId="{CBFDB29E-DE8E-48F3-9C88-7DEFE213C32A}" type="parTrans" cxnId="{0B968DD2-02E0-406C-BB83-22DC912BA5D8}">
      <dgm:prSet/>
      <dgm:spPr/>
      <dgm:t>
        <a:bodyPr/>
        <a:lstStyle/>
        <a:p>
          <a:endParaRPr lang="es-ES"/>
        </a:p>
      </dgm:t>
    </dgm:pt>
    <dgm:pt modelId="{17FC1158-C1D3-4D7F-968A-6C1767FB954E}" type="sibTrans" cxnId="{0B968DD2-02E0-406C-BB83-22DC912BA5D8}">
      <dgm:prSet/>
      <dgm:spPr/>
      <dgm:t>
        <a:bodyPr/>
        <a:lstStyle/>
        <a:p>
          <a:endParaRPr lang="es-ES"/>
        </a:p>
      </dgm:t>
    </dgm:pt>
    <dgm:pt modelId="{9F9EA6E8-E100-4532-8DE6-5E4A82EED0A3}">
      <dgm:prSet/>
      <dgm:spPr/>
      <dgm:t>
        <a:bodyPr/>
        <a:lstStyle/>
        <a:p>
          <a:pPr>
            <a:buFont typeface="+mj-lt"/>
            <a:buAutoNum type="arabicPeriod" startAt="5"/>
          </a:pPr>
          <a:r>
            <a:rPr lang="es-ES" dirty="0"/>
            <a:t>Importancia de la trazabilidad y control. </a:t>
          </a:r>
        </a:p>
      </dgm:t>
    </dgm:pt>
    <dgm:pt modelId="{3BD6A715-6195-4DA9-A303-215E3C86C331}" type="parTrans" cxnId="{D48FFE7C-CE1B-41B6-95DE-8299F7D54E73}">
      <dgm:prSet/>
      <dgm:spPr/>
      <dgm:t>
        <a:bodyPr/>
        <a:lstStyle/>
        <a:p>
          <a:endParaRPr lang="es-ES"/>
        </a:p>
      </dgm:t>
    </dgm:pt>
    <dgm:pt modelId="{CCD95B50-B6CB-43B6-8E6B-5767BEE2EBDB}" type="sibTrans" cxnId="{D48FFE7C-CE1B-41B6-95DE-8299F7D54E73}">
      <dgm:prSet/>
      <dgm:spPr/>
      <dgm:t>
        <a:bodyPr/>
        <a:lstStyle/>
        <a:p>
          <a:endParaRPr lang="es-ES"/>
        </a:p>
      </dgm:t>
    </dgm:pt>
    <dgm:pt modelId="{4F5C4D09-36AB-4530-8B8E-A27A89CC60AF}">
      <dgm:prSet/>
      <dgm:spPr/>
      <dgm:t>
        <a:bodyPr/>
        <a:lstStyle/>
        <a:p>
          <a:pPr>
            <a:buFont typeface="+mj-lt"/>
            <a:buAutoNum type="arabicPeriod" startAt="5"/>
          </a:pPr>
          <a:r>
            <a:rPr lang="es-ES" dirty="0"/>
            <a:t>Disponibilidad de productos fitosanitarios, medios de control biológico u otros medios de lucha frente a las plagas.</a:t>
          </a:r>
        </a:p>
      </dgm:t>
    </dgm:pt>
    <dgm:pt modelId="{F3479BF9-0135-4217-B049-4CD02BB83542}" type="parTrans" cxnId="{BD66C479-118A-40B7-9776-5D2B9CC0A7C8}">
      <dgm:prSet/>
      <dgm:spPr/>
      <dgm:t>
        <a:bodyPr/>
        <a:lstStyle/>
        <a:p>
          <a:endParaRPr lang="es-ES"/>
        </a:p>
      </dgm:t>
    </dgm:pt>
    <dgm:pt modelId="{DE9FD259-264A-4CDF-93C6-6F2A98531173}" type="sibTrans" cxnId="{BD66C479-118A-40B7-9776-5D2B9CC0A7C8}">
      <dgm:prSet/>
      <dgm:spPr/>
      <dgm:t>
        <a:bodyPr/>
        <a:lstStyle/>
        <a:p>
          <a:endParaRPr lang="es-ES"/>
        </a:p>
      </dgm:t>
    </dgm:pt>
    <dgm:pt modelId="{67DE9305-3665-47E0-8413-C5D12AEA4A7E}" type="pres">
      <dgm:prSet presAssocID="{2A38E440-9C77-4F16-A8A4-159D34BEAC82}" presName="linear" presStyleCnt="0">
        <dgm:presLayoutVars>
          <dgm:animLvl val="lvl"/>
          <dgm:resizeHandles val="exact"/>
        </dgm:presLayoutVars>
      </dgm:prSet>
      <dgm:spPr/>
    </dgm:pt>
    <dgm:pt modelId="{144BED82-FAA9-4DBF-86AE-07D972EDB4E9}" type="pres">
      <dgm:prSet presAssocID="{A319D562-24B4-488C-969B-8C7B7225DFD6}" presName="parentText" presStyleLbl="node1" presStyleIdx="0" presStyleCnt="1">
        <dgm:presLayoutVars>
          <dgm:chMax val="0"/>
          <dgm:bulletEnabled val="1"/>
        </dgm:presLayoutVars>
      </dgm:prSet>
      <dgm:spPr/>
    </dgm:pt>
    <dgm:pt modelId="{60CFE842-E19C-4B28-AC59-18B055B4819B}" type="pres">
      <dgm:prSet presAssocID="{A319D562-24B4-488C-969B-8C7B7225DFD6}" presName="childText" presStyleLbl="revTx" presStyleIdx="0" presStyleCnt="1">
        <dgm:presLayoutVars>
          <dgm:bulletEnabled val="1"/>
        </dgm:presLayoutVars>
      </dgm:prSet>
      <dgm:spPr/>
    </dgm:pt>
  </dgm:ptLst>
  <dgm:cxnLst>
    <dgm:cxn modelId="{A6979040-1654-49BE-ABBD-B5B82EB8A903}" type="presOf" srcId="{A319D562-24B4-488C-969B-8C7B7225DFD6}" destId="{144BED82-FAA9-4DBF-86AE-07D972EDB4E9}" srcOrd="0" destOrd="0" presId="urn:microsoft.com/office/officeart/2005/8/layout/vList2"/>
    <dgm:cxn modelId="{48942641-C829-4F26-A834-A71BFEF3E012}" type="presOf" srcId="{4F5C4D09-36AB-4530-8B8E-A27A89CC60AF}" destId="{60CFE842-E19C-4B28-AC59-18B055B4819B}" srcOrd="0" destOrd="4" presId="urn:microsoft.com/office/officeart/2005/8/layout/vList2"/>
    <dgm:cxn modelId="{258BD462-03EB-4295-BEA8-35905A0B7D63}" type="presOf" srcId="{90E63D27-F70F-4075-B56A-3069F3100E3E}" destId="{60CFE842-E19C-4B28-AC59-18B055B4819B}" srcOrd="0" destOrd="2" presId="urn:microsoft.com/office/officeart/2005/8/layout/vList2"/>
    <dgm:cxn modelId="{27CFB964-B371-4C11-BD73-707F5FD34564}" type="presOf" srcId="{593BBEF7-CA60-4CAB-BDD9-1678C7812BAB}" destId="{60CFE842-E19C-4B28-AC59-18B055B4819B}" srcOrd="0" destOrd="0" presId="urn:microsoft.com/office/officeart/2005/8/layout/vList2"/>
    <dgm:cxn modelId="{BD66C479-118A-40B7-9776-5D2B9CC0A7C8}" srcId="{A319D562-24B4-488C-969B-8C7B7225DFD6}" destId="{4F5C4D09-36AB-4530-8B8E-A27A89CC60AF}" srcOrd="4" destOrd="0" parTransId="{F3479BF9-0135-4217-B049-4CD02BB83542}" sibTransId="{DE9FD259-264A-4CDF-93C6-6F2A98531173}"/>
    <dgm:cxn modelId="{D48FFE7C-CE1B-41B6-95DE-8299F7D54E73}" srcId="{A319D562-24B4-488C-969B-8C7B7225DFD6}" destId="{9F9EA6E8-E100-4532-8DE6-5E4A82EED0A3}" srcOrd="3" destOrd="0" parTransId="{3BD6A715-6195-4DA9-A303-215E3C86C331}" sibTransId="{CCD95B50-B6CB-43B6-8E6B-5767BEE2EBDB}"/>
    <dgm:cxn modelId="{430458AC-4DF9-4899-9BC1-B55CD25BDAF1}" type="presOf" srcId="{9F9EA6E8-E100-4532-8DE6-5E4A82EED0A3}" destId="{60CFE842-E19C-4B28-AC59-18B055B4819B}" srcOrd="0" destOrd="3" presId="urn:microsoft.com/office/officeart/2005/8/layout/vList2"/>
    <dgm:cxn modelId="{6CFFA2B2-B0FA-4188-9324-BA24BFD2910E}" type="presOf" srcId="{C7197C05-AE33-4724-8767-8D32EDE7DE96}" destId="{60CFE842-E19C-4B28-AC59-18B055B4819B}" srcOrd="0" destOrd="1" presId="urn:microsoft.com/office/officeart/2005/8/layout/vList2"/>
    <dgm:cxn modelId="{6D0548B9-00F2-40E0-807C-75BFCFCA234F}" srcId="{2A38E440-9C77-4F16-A8A4-159D34BEAC82}" destId="{A319D562-24B4-488C-969B-8C7B7225DFD6}" srcOrd="0" destOrd="0" parTransId="{9525D21C-89CE-455A-96B6-293220283FB7}" sibTransId="{2DA157C0-99F9-46CE-ADF0-32FFD3D23377}"/>
    <dgm:cxn modelId="{49EB2FC2-B696-4210-8D7D-C66D4E6EC3CB}" srcId="{A319D562-24B4-488C-969B-8C7B7225DFD6}" destId="{593BBEF7-CA60-4CAB-BDD9-1678C7812BAB}" srcOrd="0" destOrd="0" parTransId="{610C6867-A764-4D04-AE8B-9933155D6926}" sibTransId="{AAFC768D-9BB5-4F62-BD2B-1CD64BF53B6C}"/>
    <dgm:cxn modelId="{6CECFAC4-9CAC-47B7-858B-CF9D4635931A}" srcId="{A319D562-24B4-488C-969B-8C7B7225DFD6}" destId="{C7197C05-AE33-4724-8767-8D32EDE7DE96}" srcOrd="1" destOrd="0" parTransId="{D23BF6CC-090D-4BF2-A35E-E8E5BA63E237}" sibTransId="{A95A17E7-A5E6-45CC-8281-59B309AB3DA0}"/>
    <dgm:cxn modelId="{06C6F4C8-E7FE-4C1E-BF51-1C5D5DB01223}" type="presOf" srcId="{2A38E440-9C77-4F16-A8A4-159D34BEAC82}" destId="{67DE9305-3665-47E0-8413-C5D12AEA4A7E}" srcOrd="0" destOrd="0" presId="urn:microsoft.com/office/officeart/2005/8/layout/vList2"/>
    <dgm:cxn modelId="{0B968DD2-02E0-406C-BB83-22DC912BA5D8}" srcId="{A319D562-24B4-488C-969B-8C7B7225DFD6}" destId="{90E63D27-F70F-4075-B56A-3069F3100E3E}" srcOrd="2" destOrd="0" parTransId="{CBFDB29E-DE8E-48F3-9C88-7DEFE213C32A}" sibTransId="{17FC1158-C1D3-4D7F-968A-6C1767FB954E}"/>
    <dgm:cxn modelId="{66000B37-3B34-49EE-B215-2012B1DF5449}" type="presParOf" srcId="{67DE9305-3665-47E0-8413-C5D12AEA4A7E}" destId="{144BED82-FAA9-4DBF-86AE-07D972EDB4E9}" srcOrd="0" destOrd="0" presId="urn:microsoft.com/office/officeart/2005/8/layout/vList2"/>
    <dgm:cxn modelId="{FE02513B-0E62-4619-81B5-5FB82BB14E85}" type="presParOf" srcId="{67DE9305-3665-47E0-8413-C5D12AEA4A7E}" destId="{60CFE842-E19C-4B28-AC59-18B055B4819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38E440-9C77-4F16-A8A4-159D34BEAC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319D562-24B4-488C-969B-8C7B7225DFD6}">
      <dgm:prSet/>
      <dgm:spPr/>
      <dgm:t>
        <a:bodyPr/>
        <a:lstStyle/>
        <a:p>
          <a:r>
            <a:rPr lang="es-ES_tradnl" b="1" dirty="0"/>
            <a:t>Plagas cuarentenarias específicas de sanidad vegetal </a:t>
          </a:r>
          <a:endParaRPr lang="es-ES" dirty="0"/>
        </a:p>
      </dgm:t>
    </dgm:pt>
    <dgm:pt modelId="{9525D21C-89CE-455A-96B6-293220283FB7}" type="parTrans" cxnId="{6D0548B9-00F2-40E0-807C-75BFCFCA234F}">
      <dgm:prSet/>
      <dgm:spPr/>
      <dgm:t>
        <a:bodyPr/>
        <a:lstStyle/>
        <a:p>
          <a:endParaRPr lang="es-ES"/>
        </a:p>
      </dgm:t>
    </dgm:pt>
    <dgm:pt modelId="{2DA157C0-99F9-46CE-ADF0-32FFD3D23377}" type="sibTrans" cxnId="{6D0548B9-00F2-40E0-807C-75BFCFCA234F}">
      <dgm:prSet/>
      <dgm:spPr/>
      <dgm:t>
        <a:bodyPr/>
        <a:lstStyle/>
        <a:p>
          <a:endParaRPr lang="es-ES"/>
        </a:p>
      </dgm:t>
    </dgm:pt>
    <dgm:pt modelId="{593BBEF7-CA60-4CAB-BDD9-1678C7812BAB}">
      <dgm:prSet/>
      <dgm:spPr/>
      <dgm:t>
        <a:bodyPr/>
        <a:lstStyle/>
        <a:p>
          <a:pPr>
            <a:buFont typeface="+mj-lt"/>
            <a:buNone/>
          </a:pPr>
          <a:r>
            <a:rPr lang="es-ES" b="1" dirty="0">
              <a:solidFill>
                <a:schemeClr val="tx2"/>
              </a:solidFill>
            </a:rPr>
            <a:t>3.1. Aspectos a considerar del Reglamento de </a:t>
          </a:r>
          <a:r>
            <a:rPr lang="es-ES" b="1" i="1" dirty="0">
              <a:solidFill>
                <a:schemeClr val="tx2"/>
              </a:solidFill>
            </a:rPr>
            <a:t>Clavibacter </a:t>
          </a:r>
          <a:r>
            <a:rPr lang="es-ES" b="1" i="1" dirty="0" err="1">
              <a:solidFill>
                <a:schemeClr val="tx2"/>
              </a:solidFill>
            </a:rPr>
            <a:t>sepedonicus</a:t>
          </a:r>
          <a:r>
            <a:rPr lang="es-ES" b="1" dirty="0">
              <a:solidFill>
                <a:schemeClr val="tx2"/>
              </a:solidFill>
            </a:rPr>
            <a:t>	</a:t>
          </a:r>
          <a:endParaRPr lang="es-ES" dirty="0"/>
        </a:p>
      </dgm:t>
    </dgm:pt>
    <dgm:pt modelId="{610C6867-A764-4D04-AE8B-9933155D6926}" type="parTrans" cxnId="{49EB2FC2-B696-4210-8D7D-C66D4E6EC3CB}">
      <dgm:prSet/>
      <dgm:spPr/>
      <dgm:t>
        <a:bodyPr/>
        <a:lstStyle/>
        <a:p>
          <a:endParaRPr lang="es-ES"/>
        </a:p>
      </dgm:t>
    </dgm:pt>
    <dgm:pt modelId="{AAFC768D-9BB5-4F62-BD2B-1CD64BF53B6C}" type="sibTrans" cxnId="{49EB2FC2-B696-4210-8D7D-C66D4E6EC3CB}">
      <dgm:prSet/>
      <dgm:spPr/>
      <dgm:t>
        <a:bodyPr/>
        <a:lstStyle/>
        <a:p>
          <a:endParaRPr lang="es-ES"/>
        </a:p>
      </dgm:t>
    </dgm:pt>
    <dgm:pt modelId="{5CB0CD82-7139-4A03-8B8A-DE23854268AC}">
      <dgm:prSet/>
      <dgm:spPr/>
      <dgm:t>
        <a:bodyPr/>
        <a:lstStyle/>
        <a:p>
          <a:pPr>
            <a:buFont typeface="+mj-lt"/>
            <a:buNone/>
          </a:pPr>
          <a:r>
            <a:rPr lang="es-ES" b="1" dirty="0">
              <a:solidFill>
                <a:schemeClr val="tx2"/>
              </a:solidFill>
            </a:rPr>
            <a:t>3.2 Aspectos a considerar del Reglamento de </a:t>
          </a:r>
          <a:r>
            <a:rPr lang="es-ES" b="1" i="1" dirty="0" err="1">
              <a:solidFill>
                <a:schemeClr val="tx2"/>
              </a:solidFill>
            </a:rPr>
            <a:t>Ralstonia</a:t>
          </a:r>
          <a:r>
            <a:rPr lang="es-ES" b="1" i="1" dirty="0">
              <a:solidFill>
                <a:schemeClr val="tx2"/>
              </a:solidFill>
            </a:rPr>
            <a:t> </a:t>
          </a:r>
          <a:r>
            <a:rPr lang="es-ES" b="1" i="1" dirty="0" err="1">
              <a:solidFill>
                <a:schemeClr val="tx2"/>
              </a:solidFill>
            </a:rPr>
            <a:t>solanacearum</a:t>
          </a:r>
          <a:endParaRPr lang="es-ES" b="1" dirty="0">
            <a:solidFill>
              <a:schemeClr val="tx2"/>
            </a:solidFill>
          </a:endParaRPr>
        </a:p>
      </dgm:t>
    </dgm:pt>
    <dgm:pt modelId="{35B2BFC5-4270-40F6-AE09-EDEC98304990}" type="parTrans" cxnId="{76C89883-6042-4FBE-BACD-09FC40E2F3A4}">
      <dgm:prSet/>
      <dgm:spPr/>
      <dgm:t>
        <a:bodyPr/>
        <a:lstStyle/>
        <a:p>
          <a:endParaRPr lang="es-ES"/>
        </a:p>
      </dgm:t>
    </dgm:pt>
    <dgm:pt modelId="{74056BF2-F0D3-434B-A827-7F73EA059E2E}" type="sibTrans" cxnId="{76C89883-6042-4FBE-BACD-09FC40E2F3A4}">
      <dgm:prSet/>
      <dgm:spPr/>
      <dgm:t>
        <a:bodyPr/>
        <a:lstStyle/>
        <a:p>
          <a:endParaRPr lang="es-ES"/>
        </a:p>
      </dgm:t>
    </dgm:pt>
    <dgm:pt modelId="{546A9798-2F55-471E-B570-E20A2D2E04BD}">
      <dgm:prSet/>
      <dgm:spPr/>
      <dgm:t>
        <a:bodyPr/>
        <a:lstStyle/>
        <a:p>
          <a:pPr>
            <a:buFont typeface="+mj-lt"/>
            <a:buNone/>
          </a:pPr>
          <a:r>
            <a:rPr lang="es-ES" b="1" dirty="0">
              <a:solidFill>
                <a:schemeClr val="tx2"/>
              </a:solidFill>
            </a:rPr>
            <a:t>3.3 Aspectos a considerar del Reglamento de </a:t>
          </a:r>
          <a:r>
            <a:rPr lang="es-ES" b="1" i="1" dirty="0" err="1">
              <a:solidFill>
                <a:schemeClr val="tx2"/>
              </a:solidFill>
            </a:rPr>
            <a:t>Globodera</a:t>
          </a:r>
          <a:r>
            <a:rPr lang="es-ES" b="1" i="1" dirty="0">
              <a:solidFill>
                <a:schemeClr val="tx2"/>
              </a:solidFill>
            </a:rPr>
            <a:t> </a:t>
          </a:r>
          <a:r>
            <a:rPr lang="es-ES" b="1" i="1" dirty="0" err="1">
              <a:solidFill>
                <a:schemeClr val="tx2"/>
              </a:solidFill>
            </a:rPr>
            <a:t>pallida</a:t>
          </a:r>
          <a:r>
            <a:rPr lang="es-ES" b="1" i="1" dirty="0">
              <a:solidFill>
                <a:schemeClr val="tx2"/>
              </a:solidFill>
            </a:rPr>
            <a:t> y G. </a:t>
          </a:r>
          <a:r>
            <a:rPr lang="es-ES" b="1" i="1" dirty="0" err="1">
              <a:solidFill>
                <a:schemeClr val="tx2"/>
              </a:solidFill>
            </a:rPr>
            <a:t>rostochiensis</a:t>
          </a:r>
          <a:endParaRPr lang="es-ES" b="1" i="1" dirty="0">
            <a:solidFill>
              <a:schemeClr val="tx2"/>
            </a:solidFill>
          </a:endParaRPr>
        </a:p>
      </dgm:t>
    </dgm:pt>
    <dgm:pt modelId="{7D8E28B4-2862-4A7A-9C08-01C617F68D58}" type="parTrans" cxnId="{736817BC-37D8-4FF8-A9B4-595D185D2176}">
      <dgm:prSet/>
      <dgm:spPr/>
      <dgm:t>
        <a:bodyPr/>
        <a:lstStyle/>
        <a:p>
          <a:endParaRPr lang="es-ES"/>
        </a:p>
      </dgm:t>
    </dgm:pt>
    <dgm:pt modelId="{08A0FD80-4EDF-4E4E-BC5E-B1C04BEF0883}" type="sibTrans" cxnId="{736817BC-37D8-4FF8-A9B4-595D185D2176}">
      <dgm:prSet/>
      <dgm:spPr/>
      <dgm:t>
        <a:bodyPr/>
        <a:lstStyle/>
        <a:p>
          <a:endParaRPr lang="es-ES"/>
        </a:p>
      </dgm:t>
    </dgm:pt>
    <dgm:pt modelId="{182D6921-B5E3-468F-A83A-0B1C9ED1FED3}">
      <dgm:prSet/>
      <dgm:spPr/>
      <dgm:t>
        <a:bodyPr/>
        <a:lstStyle/>
        <a:p>
          <a:pPr>
            <a:buFont typeface="+mj-lt"/>
            <a:buNone/>
          </a:pPr>
          <a:r>
            <a:rPr lang="es-ES" b="1" dirty="0">
              <a:solidFill>
                <a:schemeClr val="tx2"/>
              </a:solidFill>
            </a:rPr>
            <a:t>3.4 Aspectos a considerar del Real Decreto de </a:t>
          </a:r>
          <a:r>
            <a:rPr lang="es-ES" b="1" i="1" dirty="0" err="1">
              <a:solidFill>
                <a:schemeClr val="tx2"/>
              </a:solidFill>
            </a:rPr>
            <a:t>Tecia</a:t>
          </a:r>
          <a:r>
            <a:rPr lang="es-ES" b="1" i="1" dirty="0">
              <a:solidFill>
                <a:schemeClr val="tx2"/>
              </a:solidFill>
            </a:rPr>
            <a:t> </a:t>
          </a:r>
          <a:r>
            <a:rPr lang="es-ES" b="1" i="1" dirty="0" err="1">
              <a:solidFill>
                <a:schemeClr val="tx2"/>
              </a:solidFill>
            </a:rPr>
            <a:t>solanivora</a:t>
          </a:r>
          <a:r>
            <a:rPr lang="es-ES" b="1" dirty="0">
              <a:solidFill>
                <a:schemeClr val="tx2"/>
              </a:solidFill>
            </a:rPr>
            <a:t>	</a:t>
          </a:r>
        </a:p>
      </dgm:t>
    </dgm:pt>
    <dgm:pt modelId="{60961365-9393-4164-9643-7DF21A7EC4D5}" type="parTrans" cxnId="{1B9AE63E-9E03-4867-A868-12322BD54328}">
      <dgm:prSet/>
      <dgm:spPr/>
      <dgm:t>
        <a:bodyPr/>
        <a:lstStyle/>
        <a:p>
          <a:endParaRPr lang="es-ES"/>
        </a:p>
      </dgm:t>
    </dgm:pt>
    <dgm:pt modelId="{FE33CB30-8901-452C-86BA-76401FEA85D0}" type="sibTrans" cxnId="{1B9AE63E-9E03-4867-A868-12322BD54328}">
      <dgm:prSet/>
      <dgm:spPr/>
      <dgm:t>
        <a:bodyPr/>
        <a:lstStyle/>
        <a:p>
          <a:endParaRPr lang="es-ES"/>
        </a:p>
      </dgm:t>
    </dgm:pt>
    <dgm:pt modelId="{67DE9305-3665-47E0-8413-C5D12AEA4A7E}" type="pres">
      <dgm:prSet presAssocID="{2A38E440-9C77-4F16-A8A4-159D34BEAC82}" presName="linear" presStyleCnt="0">
        <dgm:presLayoutVars>
          <dgm:animLvl val="lvl"/>
          <dgm:resizeHandles val="exact"/>
        </dgm:presLayoutVars>
      </dgm:prSet>
      <dgm:spPr/>
    </dgm:pt>
    <dgm:pt modelId="{144BED82-FAA9-4DBF-86AE-07D972EDB4E9}" type="pres">
      <dgm:prSet presAssocID="{A319D562-24B4-488C-969B-8C7B7225DFD6}" presName="parentText" presStyleLbl="node1" presStyleIdx="0" presStyleCnt="1">
        <dgm:presLayoutVars>
          <dgm:chMax val="0"/>
          <dgm:bulletEnabled val="1"/>
        </dgm:presLayoutVars>
      </dgm:prSet>
      <dgm:spPr/>
    </dgm:pt>
    <dgm:pt modelId="{60CFE842-E19C-4B28-AC59-18B055B4819B}" type="pres">
      <dgm:prSet presAssocID="{A319D562-24B4-488C-969B-8C7B7225DFD6}" presName="childText" presStyleLbl="revTx" presStyleIdx="0" presStyleCnt="1">
        <dgm:presLayoutVars>
          <dgm:bulletEnabled val="1"/>
        </dgm:presLayoutVars>
      </dgm:prSet>
      <dgm:spPr/>
    </dgm:pt>
  </dgm:ptLst>
  <dgm:cxnLst>
    <dgm:cxn modelId="{1B9AE63E-9E03-4867-A868-12322BD54328}" srcId="{A319D562-24B4-488C-969B-8C7B7225DFD6}" destId="{182D6921-B5E3-468F-A83A-0B1C9ED1FED3}" srcOrd="3" destOrd="0" parTransId="{60961365-9393-4164-9643-7DF21A7EC4D5}" sibTransId="{FE33CB30-8901-452C-86BA-76401FEA85D0}"/>
    <dgm:cxn modelId="{A6979040-1654-49BE-ABBD-B5B82EB8A903}" type="presOf" srcId="{A319D562-24B4-488C-969B-8C7B7225DFD6}" destId="{144BED82-FAA9-4DBF-86AE-07D972EDB4E9}" srcOrd="0" destOrd="0" presId="urn:microsoft.com/office/officeart/2005/8/layout/vList2"/>
    <dgm:cxn modelId="{27CFB964-B371-4C11-BD73-707F5FD34564}" type="presOf" srcId="{593BBEF7-CA60-4CAB-BDD9-1678C7812BAB}" destId="{60CFE842-E19C-4B28-AC59-18B055B4819B}" srcOrd="0" destOrd="0" presId="urn:microsoft.com/office/officeart/2005/8/layout/vList2"/>
    <dgm:cxn modelId="{B845B64A-73C7-4546-A4B0-C24233A7C1FC}" type="presOf" srcId="{546A9798-2F55-471E-B570-E20A2D2E04BD}" destId="{60CFE842-E19C-4B28-AC59-18B055B4819B}" srcOrd="0" destOrd="2" presId="urn:microsoft.com/office/officeart/2005/8/layout/vList2"/>
    <dgm:cxn modelId="{37B6C454-8F12-49CF-B165-4A0EA33C2348}" type="presOf" srcId="{182D6921-B5E3-468F-A83A-0B1C9ED1FED3}" destId="{60CFE842-E19C-4B28-AC59-18B055B4819B}" srcOrd="0" destOrd="3" presId="urn:microsoft.com/office/officeart/2005/8/layout/vList2"/>
    <dgm:cxn modelId="{76C89883-6042-4FBE-BACD-09FC40E2F3A4}" srcId="{A319D562-24B4-488C-969B-8C7B7225DFD6}" destId="{5CB0CD82-7139-4A03-8B8A-DE23854268AC}" srcOrd="1" destOrd="0" parTransId="{35B2BFC5-4270-40F6-AE09-EDEC98304990}" sibTransId="{74056BF2-F0D3-434B-A827-7F73EA059E2E}"/>
    <dgm:cxn modelId="{E64F5CAC-3209-416F-B06D-E4D6EC5342EA}" type="presOf" srcId="{5CB0CD82-7139-4A03-8B8A-DE23854268AC}" destId="{60CFE842-E19C-4B28-AC59-18B055B4819B}" srcOrd="0" destOrd="1" presId="urn:microsoft.com/office/officeart/2005/8/layout/vList2"/>
    <dgm:cxn modelId="{6D0548B9-00F2-40E0-807C-75BFCFCA234F}" srcId="{2A38E440-9C77-4F16-A8A4-159D34BEAC82}" destId="{A319D562-24B4-488C-969B-8C7B7225DFD6}" srcOrd="0" destOrd="0" parTransId="{9525D21C-89CE-455A-96B6-293220283FB7}" sibTransId="{2DA157C0-99F9-46CE-ADF0-32FFD3D23377}"/>
    <dgm:cxn modelId="{736817BC-37D8-4FF8-A9B4-595D185D2176}" srcId="{A319D562-24B4-488C-969B-8C7B7225DFD6}" destId="{546A9798-2F55-471E-B570-E20A2D2E04BD}" srcOrd="2" destOrd="0" parTransId="{7D8E28B4-2862-4A7A-9C08-01C617F68D58}" sibTransId="{08A0FD80-4EDF-4E4E-BC5E-B1C04BEF0883}"/>
    <dgm:cxn modelId="{49EB2FC2-B696-4210-8D7D-C66D4E6EC3CB}" srcId="{A319D562-24B4-488C-969B-8C7B7225DFD6}" destId="{593BBEF7-CA60-4CAB-BDD9-1678C7812BAB}" srcOrd="0" destOrd="0" parTransId="{610C6867-A764-4D04-AE8B-9933155D6926}" sibTransId="{AAFC768D-9BB5-4F62-BD2B-1CD64BF53B6C}"/>
    <dgm:cxn modelId="{06C6F4C8-E7FE-4C1E-BF51-1C5D5DB01223}" type="presOf" srcId="{2A38E440-9C77-4F16-A8A4-159D34BEAC82}" destId="{67DE9305-3665-47E0-8413-C5D12AEA4A7E}" srcOrd="0" destOrd="0" presId="urn:microsoft.com/office/officeart/2005/8/layout/vList2"/>
    <dgm:cxn modelId="{66000B37-3B34-49EE-B215-2012B1DF5449}" type="presParOf" srcId="{67DE9305-3665-47E0-8413-C5D12AEA4A7E}" destId="{144BED82-FAA9-4DBF-86AE-07D972EDB4E9}" srcOrd="0" destOrd="0" presId="urn:microsoft.com/office/officeart/2005/8/layout/vList2"/>
    <dgm:cxn modelId="{FE02513B-0E62-4619-81B5-5FB82BB14E85}" type="presParOf" srcId="{67DE9305-3665-47E0-8413-C5D12AEA4A7E}" destId="{60CFE842-E19C-4B28-AC59-18B055B4819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CEBD4D-E69E-43E6-840F-087BA4941B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CCAB49F-85FD-4745-B0D8-4D53F7D83C4E}">
      <dgm:prSet/>
      <dgm:spPr/>
      <dgm:t>
        <a:bodyPr/>
        <a:lstStyle/>
        <a:p>
          <a:r>
            <a:rPr lang="es-ES" b="1" dirty="0"/>
            <a:t>Nombre común: </a:t>
          </a:r>
          <a:r>
            <a:rPr lang="es-ES" dirty="0"/>
            <a:t>Podredumbre anular de la patata</a:t>
          </a:r>
        </a:p>
      </dgm:t>
    </dgm:pt>
    <dgm:pt modelId="{C5C68D92-230A-49EC-96E5-E9129DDBAEDD}" type="parTrans" cxnId="{B8B89506-7C41-4FEF-A582-CC288ABDB17C}">
      <dgm:prSet/>
      <dgm:spPr/>
      <dgm:t>
        <a:bodyPr/>
        <a:lstStyle/>
        <a:p>
          <a:endParaRPr lang="es-ES"/>
        </a:p>
      </dgm:t>
    </dgm:pt>
    <dgm:pt modelId="{0A4B7ACC-729F-483D-87FC-D66DF628959C}" type="sibTrans" cxnId="{B8B89506-7C41-4FEF-A582-CC288ABDB17C}">
      <dgm:prSet/>
      <dgm:spPr/>
      <dgm:t>
        <a:bodyPr/>
        <a:lstStyle/>
        <a:p>
          <a:endParaRPr lang="es-ES"/>
        </a:p>
      </dgm:t>
    </dgm:pt>
    <dgm:pt modelId="{BF7E40AE-704B-4F2E-842F-982CED05BDAA}">
      <dgm:prSet/>
      <dgm:spPr/>
      <dgm:t>
        <a:bodyPr/>
        <a:lstStyle/>
        <a:p>
          <a:r>
            <a:rPr lang="es-ES" b="1" dirty="0"/>
            <a:t>Tipo de organismo nocivo</a:t>
          </a:r>
          <a:r>
            <a:rPr lang="es-ES" b="0" dirty="0"/>
            <a:t>: Bacteria</a:t>
          </a:r>
        </a:p>
      </dgm:t>
    </dgm:pt>
    <dgm:pt modelId="{13F0355A-ACD1-4831-BDE2-F23A3771116C}" type="parTrans" cxnId="{6A076720-3385-4FD0-B95D-18A58E8B049E}">
      <dgm:prSet/>
      <dgm:spPr/>
      <dgm:t>
        <a:bodyPr/>
        <a:lstStyle/>
        <a:p>
          <a:endParaRPr lang="es-ES"/>
        </a:p>
      </dgm:t>
    </dgm:pt>
    <dgm:pt modelId="{9B15C72E-EC4E-497D-9117-A388444100E8}" type="sibTrans" cxnId="{6A076720-3385-4FD0-B95D-18A58E8B049E}">
      <dgm:prSet/>
      <dgm:spPr/>
      <dgm:t>
        <a:bodyPr/>
        <a:lstStyle/>
        <a:p>
          <a:endParaRPr lang="es-ES"/>
        </a:p>
      </dgm:t>
    </dgm:pt>
    <dgm:pt modelId="{7AD6D6AD-3573-4DFB-AF24-233A1C02AB4F}">
      <dgm:prSet/>
      <dgm:spPr/>
      <dgm:t>
        <a:bodyPr/>
        <a:lstStyle/>
        <a:p>
          <a:r>
            <a:rPr lang="es-ES" b="1" dirty="0"/>
            <a:t>Status Europeo: </a:t>
          </a:r>
          <a:r>
            <a:rPr lang="es-ES" dirty="0"/>
            <a:t>Presente  </a:t>
          </a:r>
        </a:p>
      </dgm:t>
    </dgm:pt>
    <dgm:pt modelId="{E237E7F1-8623-46A9-B06B-BE672CA8CD58}" type="parTrans" cxnId="{547B8516-6275-4E12-A955-2D42D0241E51}">
      <dgm:prSet/>
      <dgm:spPr/>
      <dgm:t>
        <a:bodyPr/>
        <a:lstStyle/>
        <a:p>
          <a:endParaRPr lang="es-ES"/>
        </a:p>
      </dgm:t>
    </dgm:pt>
    <dgm:pt modelId="{121132E1-59FF-449E-8BC5-E9651DA54E54}" type="sibTrans" cxnId="{547B8516-6275-4E12-A955-2D42D0241E51}">
      <dgm:prSet/>
      <dgm:spPr/>
      <dgm:t>
        <a:bodyPr/>
        <a:lstStyle/>
        <a:p>
          <a:endParaRPr lang="es-ES"/>
        </a:p>
      </dgm:t>
    </dgm:pt>
    <dgm:pt modelId="{4DBE22F3-CCEB-445D-9AB4-481C80DFFE50}">
      <dgm:prSet/>
      <dgm:spPr/>
      <dgm:t>
        <a:bodyPr/>
        <a:lstStyle/>
        <a:p>
          <a:r>
            <a:rPr lang="es-ES" b="1" dirty="0"/>
            <a:t>Status España:</a:t>
          </a:r>
          <a:r>
            <a:rPr lang="es-ES" dirty="0"/>
            <a:t> Presente</a:t>
          </a:r>
        </a:p>
      </dgm:t>
    </dgm:pt>
    <dgm:pt modelId="{3F8FF13C-42BF-4CFD-B3C4-18B7F84BA098}" type="parTrans" cxnId="{40035BAC-4002-4C70-BAA2-EDEFB63F6C7B}">
      <dgm:prSet/>
      <dgm:spPr/>
      <dgm:t>
        <a:bodyPr/>
        <a:lstStyle/>
        <a:p>
          <a:endParaRPr lang="es-ES"/>
        </a:p>
      </dgm:t>
    </dgm:pt>
    <dgm:pt modelId="{8F6CB7E5-9D86-4543-AC4B-A9016E4905A3}" type="sibTrans" cxnId="{40035BAC-4002-4C70-BAA2-EDEFB63F6C7B}">
      <dgm:prSet/>
      <dgm:spPr/>
      <dgm:t>
        <a:bodyPr/>
        <a:lstStyle/>
        <a:p>
          <a:endParaRPr lang="es-ES"/>
        </a:p>
      </dgm:t>
    </dgm:pt>
    <dgm:pt modelId="{E294CDCF-C3F0-4021-AE40-D16EE580E36E}">
      <dgm:prSet/>
      <dgm:spPr/>
      <dgm:t>
        <a:bodyPr/>
        <a:lstStyle/>
        <a:p>
          <a:r>
            <a:rPr lang="es-ES" b="1" dirty="0"/>
            <a:t>Categorización: </a:t>
          </a:r>
          <a:r>
            <a:rPr lang="es-ES" dirty="0"/>
            <a:t>Plaga cuarentenaria de la UE: Anexo II A</a:t>
          </a:r>
        </a:p>
      </dgm:t>
    </dgm:pt>
    <dgm:pt modelId="{E35247B1-57A8-4F1C-BDD0-88F279DD0D9B}" type="parTrans" cxnId="{CF3DB3EE-A3C9-48F6-BD97-665A7C065782}">
      <dgm:prSet/>
      <dgm:spPr/>
      <dgm:t>
        <a:bodyPr/>
        <a:lstStyle/>
        <a:p>
          <a:endParaRPr lang="es-ES"/>
        </a:p>
      </dgm:t>
    </dgm:pt>
    <dgm:pt modelId="{3737134F-6A32-4B83-9508-18D6D0EFC20B}" type="sibTrans" cxnId="{CF3DB3EE-A3C9-48F6-BD97-665A7C065782}">
      <dgm:prSet/>
      <dgm:spPr/>
      <dgm:t>
        <a:bodyPr/>
        <a:lstStyle/>
        <a:p>
          <a:endParaRPr lang="es-ES"/>
        </a:p>
      </dgm:t>
    </dgm:pt>
    <dgm:pt modelId="{F6DBBA40-6C5F-4DA0-88D2-25B2F10E1316}">
      <dgm:prSet/>
      <dgm:spPr/>
      <dgm:t>
        <a:bodyPr/>
        <a:lstStyle/>
        <a:p>
          <a:r>
            <a:rPr lang="es-ES" b="1" dirty="0"/>
            <a:t>Medios de dispersión: </a:t>
          </a:r>
          <a:r>
            <a:rPr lang="es-ES" dirty="0"/>
            <a:t>Vegetales para la plantación, tubérculos, suelo y medio de cultivo de S. </a:t>
          </a:r>
          <a:r>
            <a:rPr lang="es-ES" dirty="0" err="1"/>
            <a:t>tuberosum</a:t>
          </a:r>
          <a:r>
            <a:rPr lang="es-ES" dirty="0"/>
            <a:t> y maquinaria y medios de producción</a:t>
          </a:r>
        </a:p>
      </dgm:t>
    </dgm:pt>
    <dgm:pt modelId="{A3BC7EEB-1FDC-4A2E-9F8F-AC4570C1DF5F}" type="parTrans" cxnId="{EA40FB11-4020-4004-B168-2E5E40834801}">
      <dgm:prSet/>
      <dgm:spPr/>
      <dgm:t>
        <a:bodyPr/>
        <a:lstStyle/>
        <a:p>
          <a:endParaRPr lang="es-ES"/>
        </a:p>
      </dgm:t>
    </dgm:pt>
    <dgm:pt modelId="{6EC94896-F0D2-4ADA-9A68-ED2FFBBAD83C}" type="sibTrans" cxnId="{EA40FB11-4020-4004-B168-2E5E40834801}">
      <dgm:prSet/>
      <dgm:spPr/>
      <dgm:t>
        <a:bodyPr/>
        <a:lstStyle/>
        <a:p>
          <a:endParaRPr lang="es-ES"/>
        </a:p>
      </dgm:t>
    </dgm:pt>
    <dgm:pt modelId="{A6D58173-A37F-49E9-B4BB-3D25C53AD941}" type="pres">
      <dgm:prSet presAssocID="{69CEBD4D-E69E-43E6-840F-087BA4941B7E}" presName="Name0" presStyleCnt="0">
        <dgm:presLayoutVars>
          <dgm:chMax val="7"/>
          <dgm:chPref val="7"/>
          <dgm:dir/>
        </dgm:presLayoutVars>
      </dgm:prSet>
      <dgm:spPr/>
    </dgm:pt>
    <dgm:pt modelId="{68F8E574-871A-4CE3-A5FD-A28D0A8BCD98}" type="pres">
      <dgm:prSet presAssocID="{69CEBD4D-E69E-43E6-840F-087BA4941B7E}" presName="Name1" presStyleCnt="0"/>
      <dgm:spPr/>
    </dgm:pt>
    <dgm:pt modelId="{5E3E2BEF-0B1C-4691-9D25-7F92445D8055}" type="pres">
      <dgm:prSet presAssocID="{69CEBD4D-E69E-43E6-840F-087BA4941B7E}" presName="cycle" presStyleCnt="0"/>
      <dgm:spPr/>
    </dgm:pt>
    <dgm:pt modelId="{360C17DC-1238-4F62-A476-13205167EFA4}" type="pres">
      <dgm:prSet presAssocID="{69CEBD4D-E69E-43E6-840F-087BA4941B7E}" presName="srcNode" presStyleLbl="node1" presStyleIdx="0" presStyleCnt="6"/>
      <dgm:spPr/>
    </dgm:pt>
    <dgm:pt modelId="{375CCBDC-FD7F-4679-A2D1-00E16A3C4683}" type="pres">
      <dgm:prSet presAssocID="{69CEBD4D-E69E-43E6-840F-087BA4941B7E}" presName="conn" presStyleLbl="parChTrans1D2" presStyleIdx="0" presStyleCnt="1"/>
      <dgm:spPr/>
    </dgm:pt>
    <dgm:pt modelId="{1FE77093-C198-46BA-A63A-573C67CF89B3}" type="pres">
      <dgm:prSet presAssocID="{69CEBD4D-E69E-43E6-840F-087BA4941B7E}" presName="extraNode" presStyleLbl="node1" presStyleIdx="0" presStyleCnt="6"/>
      <dgm:spPr/>
    </dgm:pt>
    <dgm:pt modelId="{48A58F33-40C5-4302-922E-779896011B4F}" type="pres">
      <dgm:prSet presAssocID="{69CEBD4D-E69E-43E6-840F-087BA4941B7E}" presName="dstNode" presStyleLbl="node1" presStyleIdx="0" presStyleCnt="6"/>
      <dgm:spPr/>
    </dgm:pt>
    <dgm:pt modelId="{41506173-D247-4AA4-B5FD-2D424CAB2633}" type="pres">
      <dgm:prSet presAssocID="{9CCAB49F-85FD-4745-B0D8-4D53F7D83C4E}" presName="text_1" presStyleLbl="node1" presStyleIdx="0" presStyleCnt="6">
        <dgm:presLayoutVars>
          <dgm:bulletEnabled val="1"/>
        </dgm:presLayoutVars>
      </dgm:prSet>
      <dgm:spPr/>
    </dgm:pt>
    <dgm:pt modelId="{61E2368E-13D9-4897-9C3C-9D1EC73D3EEB}" type="pres">
      <dgm:prSet presAssocID="{9CCAB49F-85FD-4745-B0D8-4D53F7D83C4E}" presName="accent_1" presStyleCnt="0"/>
      <dgm:spPr/>
    </dgm:pt>
    <dgm:pt modelId="{CB50A3AD-07CF-4F8C-94B8-F51A6BCBC391}" type="pres">
      <dgm:prSet presAssocID="{9CCAB49F-85FD-4745-B0D8-4D53F7D83C4E}" presName="accentRepeatNode" presStyleLbl="solidFgAcc1" presStyleIdx="0" presStyleCnt="6"/>
      <dgm:spPr/>
    </dgm:pt>
    <dgm:pt modelId="{16964B12-6E8B-4839-A88D-73A173F989D2}" type="pres">
      <dgm:prSet presAssocID="{BF7E40AE-704B-4F2E-842F-982CED05BDAA}" presName="text_2" presStyleLbl="node1" presStyleIdx="1" presStyleCnt="6">
        <dgm:presLayoutVars>
          <dgm:bulletEnabled val="1"/>
        </dgm:presLayoutVars>
      </dgm:prSet>
      <dgm:spPr/>
    </dgm:pt>
    <dgm:pt modelId="{F17CFF37-4CB9-42E1-BAB3-1280A9E50434}" type="pres">
      <dgm:prSet presAssocID="{BF7E40AE-704B-4F2E-842F-982CED05BDAA}" presName="accent_2" presStyleCnt="0"/>
      <dgm:spPr/>
    </dgm:pt>
    <dgm:pt modelId="{348B61B5-9465-4955-8F66-3E4FA5A3A93A}" type="pres">
      <dgm:prSet presAssocID="{BF7E40AE-704B-4F2E-842F-982CED05BDAA}" presName="accentRepeatNode" presStyleLbl="solidFgAcc1" presStyleIdx="1" presStyleCnt="6"/>
      <dgm:spPr/>
    </dgm:pt>
    <dgm:pt modelId="{F1FB4C8F-0212-402C-B2AA-83A9B0BFE22B}" type="pres">
      <dgm:prSet presAssocID="{7AD6D6AD-3573-4DFB-AF24-233A1C02AB4F}" presName="text_3" presStyleLbl="node1" presStyleIdx="2" presStyleCnt="6">
        <dgm:presLayoutVars>
          <dgm:bulletEnabled val="1"/>
        </dgm:presLayoutVars>
      </dgm:prSet>
      <dgm:spPr/>
    </dgm:pt>
    <dgm:pt modelId="{B150A259-20BF-4651-8D02-28BB5C7DE60C}" type="pres">
      <dgm:prSet presAssocID="{7AD6D6AD-3573-4DFB-AF24-233A1C02AB4F}" presName="accent_3" presStyleCnt="0"/>
      <dgm:spPr/>
    </dgm:pt>
    <dgm:pt modelId="{9B11A58E-666D-4FE5-9269-330641E48216}" type="pres">
      <dgm:prSet presAssocID="{7AD6D6AD-3573-4DFB-AF24-233A1C02AB4F}" presName="accentRepeatNode" presStyleLbl="solidFgAcc1" presStyleIdx="2" presStyleCnt="6"/>
      <dgm:spPr/>
    </dgm:pt>
    <dgm:pt modelId="{7EA757C9-886A-41AA-A17D-A1BB50AD10DC}" type="pres">
      <dgm:prSet presAssocID="{4DBE22F3-CCEB-445D-9AB4-481C80DFFE50}" presName="text_4" presStyleLbl="node1" presStyleIdx="3" presStyleCnt="6">
        <dgm:presLayoutVars>
          <dgm:bulletEnabled val="1"/>
        </dgm:presLayoutVars>
      </dgm:prSet>
      <dgm:spPr/>
    </dgm:pt>
    <dgm:pt modelId="{14E9F53D-B51D-4B85-8FA9-3E2F487BA01F}" type="pres">
      <dgm:prSet presAssocID="{4DBE22F3-CCEB-445D-9AB4-481C80DFFE50}" presName="accent_4" presStyleCnt="0"/>
      <dgm:spPr/>
    </dgm:pt>
    <dgm:pt modelId="{563A3488-9DE1-4743-A4DF-02A1A2D8C3B0}" type="pres">
      <dgm:prSet presAssocID="{4DBE22F3-CCEB-445D-9AB4-481C80DFFE50}" presName="accentRepeatNode" presStyleLbl="solidFgAcc1" presStyleIdx="3" presStyleCnt="6"/>
      <dgm:spPr/>
    </dgm:pt>
    <dgm:pt modelId="{126305B5-7F03-4577-83EF-76CE6F26BF95}" type="pres">
      <dgm:prSet presAssocID="{E294CDCF-C3F0-4021-AE40-D16EE580E36E}" presName="text_5" presStyleLbl="node1" presStyleIdx="4" presStyleCnt="6">
        <dgm:presLayoutVars>
          <dgm:bulletEnabled val="1"/>
        </dgm:presLayoutVars>
      </dgm:prSet>
      <dgm:spPr/>
    </dgm:pt>
    <dgm:pt modelId="{CC475870-C2D7-4368-85E3-D10B164D0691}" type="pres">
      <dgm:prSet presAssocID="{E294CDCF-C3F0-4021-AE40-D16EE580E36E}" presName="accent_5" presStyleCnt="0"/>
      <dgm:spPr/>
    </dgm:pt>
    <dgm:pt modelId="{18709F15-590A-4A62-BB10-1ECD95FF236D}" type="pres">
      <dgm:prSet presAssocID="{E294CDCF-C3F0-4021-AE40-D16EE580E36E}" presName="accentRepeatNode" presStyleLbl="solidFgAcc1" presStyleIdx="4" presStyleCnt="6"/>
      <dgm:spPr/>
    </dgm:pt>
    <dgm:pt modelId="{F22D5739-20D0-4DA4-BC72-8A6349FCFE83}" type="pres">
      <dgm:prSet presAssocID="{F6DBBA40-6C5F-4DA0-88D2-25B2F10E1316}" presName="text_6" presStyleLbl="node1" presStyleIdx="5" presStyleCnt="6" custScaleY="158765">
        <dgm:presLayoutVars>
          <dgm:bulletEnabled val="1"/>
        </dgm:presLayoutVars>
      </dgm:prSet>
      <dgm:spPr/>
    </dgm:pt>
    <dgm:pt modelId="{AE67305B-4F41-4857-ADE1-996DEBB66C8D}" type="pres">
      <dgm:prSet presAssocID="{F6DBBA40-6C5F-4DA0-88D2-25B2F10E1316}" presName="accent_6" presStyleCnt="0"/>
      <dgm:spPr/>
    </dgm:pt>
    <dgm:pt modelId="{62239852-EBAA-4D27-9A7E-8021C08693DD}" type="pres">
      <dgm:prSet presAssocID="{F6DBBA40-6C5F-4DA0-88D2-25B2F10E1316}" presName="accentRepeatNode" presStyleLbl="solidFgAcc1" presStyleIdx="5" presStyleCnt="6"/>
      <dgm:spPr/>
    </dgm:pt>
  </dgm:ptLst>
  <dgm:cxnLst>
    <dgm:cxn modelId="{52FE3906-57B4-43D6-BB5D-01904B2B3966}" type="presOf" srcId="{9CCAB49F-85FD-4745-B0D8-4D53F7D83C4E}" destId="{41506173-D247-4AA4-B5FD-2D424CAB2633}" srcOrd="0" destOrd="0" presId="urn:microsoft.com/office/officeart/2008/layout/VerticalCurvedList"/>
    <dgm:cxn modelId="{B8B89506-7C41-4FEF-A582-CC288ABDB17C}" srcId="{69CEBD4D-E69E-43E6-840F-087BA4941B7E}" destId="{9CCAB49F-85FD-4745-B0D8-4D53F7D83C4E}" srcOrd="0" destOrd="0" parTransId="{C5C68D92-230A-49EC-96E5-E9129DDBAEDD}" sibTransId="{0A4B7ACC-729F-483D-87FC-D66DF628959C}"/>
    <dgm:cxn modelId="{EA40FB11-4020-4004-B168-2E5E40834801}" srcId="{69CEBD4D-E69E-43E6-840F-087BA4941B7E}" destId="{F6DBBA40-6C5F-4DA0-88D2-25B2F10E1316}" srcOrd="5" destOrd="0" parTransId="{A3BC7EEB-1FDC-4A2E-9F8F-AC4570C1DF5F}" sibTransId="{6EC94896-F0D2-4ADA-9A68-ED2FFBBAD83C}"/>
    <dgm:cxn modelId="{547B8516-6275-4E12-A955-2D42D0241E51}" srcId="{69CEBD4D-E69E-43E6-840F-087BA4941B7E}" destId="{7AD6D6AD-3573-4DFB-AF24-233A1C02AB4F}" srcOrd="2" destOrd="0" parTransId="{E237E7F1-8623-46A9-B06B-BE672CA8CD58}" sibTransId="{121132E1-59FF-449E-8BC5-E9651DA54E54}"/>
    <dgm:cxn modelId="{E59B1519-CB31-4045-A60C-5F44D3168EA7}" type="presOf" srcId="{0A4B7ACC-729F-483D-87FC-D66DF628959C}" destId="{375CCBDC-FD7F-4679-A2D1-00E16A3C4683}" srcOrd="0" destOrd="0" presId="urn:microsoft.com/office/officeart/2008/layout/VerticalCurvedList"/>
    <dgm:cxn modelId="{6A076720-3385-4FD0-B95D-18A58E8B049E}" srcId="{69CEBD4D-E69E-43E6-840F-087BA4941B7E}" destId="{BF7E40AE-704B-4F2E-842F-982CED05BDAA}" srcOrd="1" destOrd="0" parTransId="{13F0355A-ACD1-4831-BDE2-F23A3771116C}" sibTransId="{9B15C72E-EC4E-497D-9117-A388444100E8}"/>
    <dgm:cxn modelId="{04281425-EE0B-4A7F-9CB3-EAC4463ECDD9}" type="presOf" srcId="{F6DBBA40-6C5F-4DA0-88D2-25B2F10E1316}" destId="{F22D5739-20D0-4DA4-BC72-8A6349FCFE83}" srcOrd="0" destOrd="0" presId="urn:microsoft.com/office/officeart/2008/layout/VerticalCurvedList"/>
    <dgm:cxn modelId="{CBA8F86D-A88D-4B6B-B2DD-EFD1BA775108}" type="presOf" srcId="{4DBE22F3-CCEB-445D-9AB4-481C80DFFE50}" destId="{7EA757C9-886A-41AA-A17D-A1BB50AD10DC}" srcOrd="0" destOrd="0" presId="urn:microsoft.com/office/officeart/2008/layout/VerticalCurvedList"/>
    <dgm:cxn modelId="{CA98F675-2C18-4ADC-B67B-4EE0C6650C05}" type="presOf" srcId="{E294CDCF-C3F0-4021-AE40-D16EE580E36E}" destId="{126305B5-7F03-4577-83EF-76CE6F26BF95}" srcOrd="0" destOrd="0" presId="urn:microsoft.com/office/officeart/2008/layout/VerticalCurvedList"/>
    <dgm:cxn modelId="{40035BAC-4002-4C70-BAA2-EDEFB63F6C7B}" srcId="{69CEBD4D-E69E-43E6-840F-087BA4941B7E}" destId="{4DBE22F3-CCEB-445D-9AB4-481C80DFFE50}" srcOrd="3" destOrd="0" parTransId="{3F8FF13C-42BF-4CFD-B3C4-18B7F84BA098}" sibTransId="{8F6CB7E5-9D86-4543-AC4B-A9016E4905A3}"/>
    <dgm:cxn modelId="{9A9424D7-519E-4F89-985E-C257D77A9382}" type="presOf" srcId="{69CEBD4D-E69E-43E6-840F-087BA4941B7E}" destId="{A6D58173-A37F-49E9-B4BB-3D25C53AD941}" srcOrd="0" destOrd="0" presId="urn:microsoft.com/office/officeart/2008/layout/VerticalCurvedList"/>
    <dgm:cxn modelId="{B2F898DE-20E9-4C4A-9D09-B314565DD654}" type="presOf" srcId="{BF7E40AE-704B-4F2E-842F-982CED05BDAA}" destId="{16964B12-6E8B-4839-A88D-73A173F989D2}" srcOrd="0" destOrd="0" presId="urn:microsoft.com/office/officeart/2008/layout/VerticalCurvedList"/>
    <dgm:cxn modelId="{3B6D0BE7-AC2B-4E6A-977C-C8DBB9F13CD5}" type="presOf" srcId="{7AD6D6AD-3573-4DFB-AF24-233A1C02AB4F}" destId="{F1FB4C8F-0212-402C-B2AA-83A9B0BFE22B}" srcOrd="0" destOrd="0" presId="urn:microsoft.com/office/officeart/2008/layout/VerticalCurvedList"/>
    <dgm:cxn modelId="{CF3DB3EE-A3C9-48F6-BD97-665A7C065782}" srcId="{69CEBD4D-E69E-43E6-840F-087BA4941B7E}" destId="{E294CDCF-C3F0-4021-AE40-D16EE580E36E}" srcOrd="4" destOrd="0" parTransId="{E35247B1-57A8-4F1C-BDD0-88F279DD0D9B}" sibTransId="{3737134F-6A32-4B83-9508-18D6D0EFC20B}"/>
    <dgm:cxn modelId="{87984C87-42AF-485D-86D4-30833180CF45}" type="presParOf" srcId="{A6D58173-A37F-49E9-B4BB-3D25C53AD941}" destId="{68F8E574-871A-4CE3-A5FD-A28D0A8BCD98}" srcOrd="0" destOrd="0" presId="urn:microsoft.com/office/officeart/2008/layout/VerticalCurvedList"/>
    <dgm:cxn modelId="{10173222-45B8-425B-84EF-13FC49BACE44}" type="presParOf" srcId="{68F8E574-871A-4CE3-A5FD-A28D0A8BCD98}" destId="{5E3E2BEF-0B1C-4691-9D25-7F92445D8055}" srcOrd="0" destOrd="0" presId="urn:microsoft.com/office/officeart/2008/layout/VerticalCurvedList"/>
    <dgm:cxn modelId="{68CB093C-9EED-4262-88AE-31932897F1D5}" type="presParOf" srcId="{5E3E2BEF-0B1C-4691-9D25-7F92445D8055}" destId="{360C17DC-1238-4F62-A476-13205167EFA4}" srcOrd="0" destOrd="0" presId="urn:microsoft.com/office/officeart/2008/layout/VerticalCurvedList"/>
    <dgm:cxn modelId="{A10F439D-8704-4340-9721-FD626158CFFE}" type="presParOf" srcId="{5E3E2BEF-0B1C-4691-9D25-7F92445D8055}" destId="{375CCBDC-FD7F-4679-A2D1-00E16A3C4683}" srcOrd="1" destOrd="0" presId="urn:microsoft.com/office/officeart/2008/layout/VerticalCurvedList"/>
    <dgm:cxn modelId="{EA7DFEAE-21DF-48FE-8437-4FF16FE65A4E}" type="presParOf" srcId="{5E3E2BEF-0B1C-4691-9D25-7F92445D8055}" destId="{1FE77093-C198-46BA-A63A-573C67CF89B3}" srcOrd="2" destOrd="0" presId="urn:microsoft.com/office/officeart/2008/layout/VerticalCurvedList"/>
    <dgm:cxn modelId="{AD2C2F53-CFA7-4AB4-A222-2D01078D616B}" type="presParOf" srcId="{5E3E2BEF-0B1C-4691-9D25-7F92445D8055}" destId="{48A58F33-40C5-4302-922E-779896011B4F}" srcOrd="3" destOrd="0" presId="urn:microsoft.com/office/officeart/2008/layout/VerticalCurvedList"/>
    <dgm:cxn modelId="{92AD4C24-F17C-40D2-A217-41DB472231DC}" type="presParOf" srcId="{68F8E574-871A-4CE3-A5FD-A28D0A8BCD98}" destId="{41506173-D247-4AA4-B5FD-2D424CAB2633}" srcOrd="1" destOrd="0" presId="urn:microsoft.com/office/officeart/2008/layout/VerticalCurvedList"/>
    <dgm:cxn modelId="{22AA3A65-D672-4C60-A7EE-01A6FBE183E8}" type="presParOf" srcId="{68F8E574-871A-4CE3-A5FD-A28D0A8BCD98}" destId="{61E2368E-13D9-4897-9C3C-9D1EC73D3EEB}" srcOrd="2" destOrd="0" presId="urn:microsoft.com/office/officeart/2008/layout/VerticalCurvedList"/>
    <dgm:cxn modelId="{6CF79C8C-3EBD-429B-802C-86532F541688}" type="presParOf" srcId="{61E2368E-13D9-4897-9C3C-9D1EC73D3EEB}" destId="{CB50A3AD-07CF-4F8C-94B8-F51A6BCBC391}" srcOrd="0" destOrd="0" presId="urn:microsoft.com/office/officeart/2008/layout/VerticalCurvedList"/>
    <dgm:cxn modelId="{0FB85B68-5AB3-4466-BC5D-40C5E4B65CA6}" type="presParOf" srcId="{68F8E574-871A-4CE3-A5FD-A28D0A8BCD98}" destId="{16964B12-6E8B-4839-A88D-73A173F989D2}" srcOrd="3" destOrd="0" presId="urn:microsoft.com/office/officeart/2008/layout/VerticalCurvedList"/>
    <dgm:cxn modelId="{AAA3F6D4-5BD3-43D1-8547-CF2205FB46F4}" type="presParOf" srcId="{68F8E574-871A-4CE3-A5FD-A28D0A8BCD98}" destId="{F17CFF37-4CB9-42E1-BAB3-1280A9E50434}" srcOrd="4" destOrd="0" presId="urn:microsoft.com/office/officeart/2008/layout/VerticalCurvedList"/>
    <dgm:cxn modelId="{73436FA6-A0EE-4CF9-8C3C-E46248B71F5A}" type="presParOf" srcId="{F17CFF37-4CB9-42E1-BAB3-1280A9E50434}" destId="{348B61B5-9465-4955-8F66-3E4FA5A3A93A}" srcOrd="0" destOrd="0" presId="urn:microsoft.com/office/officeart/2008/layout/VerticalCurvedList"/>
    <dgm:cxn modelId="{8F05A831-58FA-4AB6-8C1B-1A16F900C718}" type="presParOf" srcId="{68F8E574-871A-4CE3-A5FD-A28D0A8BCD98}" destId="{F1FB4C8F-0212-402C-B2AA-83A9B0BFE22B}" srcOrd="5" destOrd="0" presId="urn:microsoft.com/office/officeart/2008/layout/VerticalCurvedList"/>
    <dgm:cxn modelId="{79085D8D-034F-49C2-A508-BBD9FF810AB4}" type="presParOf" srcId="{68F8E574-871A-4CE3-A5FD-A28D0A8BCD98}" destId="{B150A259-20BF-4651-8D02-28BB5C7DE60C}" srcOrd="6" destOrd="0" presId="urn:microsoft.com/office/officeart/2008/layout/VerticalCurvedList"/>
    <dgm:cxn modelId="{039C6E26-E6CD-4658-940C-F6257915E1E6}" type="presParOf" srcId="{B150A259-20BF-4651-8D02-28BB5C7DE60C}" destId="{9B11A58E-666D-4FE5-9269-330641E48216}" srcOrd="0" destOrd="0" presId="urn:microsoft.com/office/officeart/2008/layout/VerticalCurvedList"/>
    <dgm:cxn modelId="{F1CC687B-37C1-4FF7-8BAF-89143E95F43A}" type="presParOf" srcId="{68F8E574-871A-4CE3-A5FD-A28D0A8BCD98}" destId="{7EA757C9-886A-41AA-A17D-A1BB50AD10DC}" srcOrd="7" destOrd="0" presId="urn:microsoft.com/office/officeart/2008/layout/VerticalCurvedList"/>
    <dgm:cxn modelId="{692196D8-DC51-426C-9A88-FC40B737D915}" type="presParOf" srcId="{68F8E574-871A-4CE3-A5FD-A28D0A8BCD98}" destId="{14E9F53D-B51D-4B85-8FA9-3E2F487BA01F}" srcOrd="8" destOrd="0" presId="urn:microsoft.com/office/officeart/2008/layout/VerticalCurvedList"/>
    <dgm:cxn modelId="{CBBBFA98-6177-4140-8232-672A51EABF44}" type="presParOf" srcId="{14E9F53D-B51D-4B85-8FA9-3E2F487BA01F}" destId="{563A3488-9DE1-4743-A4DF-02A1A2D8C3B0}" srcOrd="0" destOrd="0" presId="urn:microsoft.com/office/officeart/2008/layout/VerticalCurvedList"/>
    <dgm:cxn modelId="{D4FC7738-BCBD-4629-BFE2-2ED21FB22C24}" type="presParOf" srcId="{68F8E574-871A-4CE3-A5FD-A28D0A8BCD98}" destId="{126305B5-7F03-4577-83EF-76CE6F26BF95}" srcOrd="9" destOrd="0" presId="urn:microsoft.com/office/officeart/2008/layout/VerticalCurvedList"/>
    <dgm:cxn modelId="{118A434A-9DD4-4BC3-BE9C-432947B3EF08}" type="presParOf" srcId="{68F8E574-871A-4CE3-A5FD-A28D0A8BCD98}" destId="{CC475870-C2D7-4368-85E3-D10B164D0691}" srcOrd="10" destOrd="0" presId="urn:microsoft.com/office/officeart/2008/layout/VerticalCurvedList"/>
    <dgm:cxn modelId="{ABB62626-7D43-470A-B701-6CD1D3B98489}" type="presParOf" srcId="{CC475870-C2D7-4368-85E3-D10B164D0691}" destId="{18709F15-590A-4A62-BB10-1ECD95FF236D}" srcOrd="0" destOrd="0" presId="urn:microsoft.com/office/officeart/2008/layout/VerticalCurvedList"/>
    <dgm:cxn modelId="{964A3286-8236-44B1-BD8B-BDB476951016}" type="presParOf" srcId="{68F8E574-871A-4CE3-A5FD-A28D0A8BCD98}" destId="{F22D5739-20D0-4DA4-BC72-8A6349FCFE83}" srcOrd="11" destOrd="0" presId="urn:microsoft.com/office/officeart/2008/layout/VerticalCurvedList"/>
    <dgm:cxn modelId="{E6DC3CEA-4768-4BAD-AB82-1732803C2D22}" type="presParOf" srcId="{68F8E574-871A-4CE3-A5FD-A28D0A8BCD98}" destId="{AE67305B-4F41-4857-ADE1-996DEBB66C8D}" srcOrd="12" destOrd="0" presId="urn:microsoft.com/office/officeart/2008/layout/VerticalCurvedList"/>
    <dgm:cxn modelId="{B5B1DBF5-26E3-4AAB-8307-851055B663DD}" type="presParOf" srcId="{AE67305B-4F41-4857-ADE1-996DEBB66C8D}" destId="{62239852-EBAA-4D27-9A7E-8021C08693D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776C3C-B483-496A-8AC0-6C9CF9C7C6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7B0D4D5-104E-4ECC-A709-A4E776712AC9}">
      <dgm:prSet/>
      <dgm:spPr>
        <a:solidFill>
          <a:srgbClr val="92D050"/>
        </a:solidFill>
      </dgm:spPr>
      <dgm:t>
        <a:bodyPr/>
        <a:lstStyle/>
        <a:p>
          <a:r>
            <a:rPr lang="es-ES" b="1" dirty="0"/>
            <a:t>Medidas de aplicación (R 2022/1192)</a:t>
          </a:r>
          <a:endParaRPr lang="es-ES" dirty="0"/>
        </a:p>
      </dgm:t>
    </dgm:pt>
    <dgm:pt modelId="{2C2EDB84-8691-4206-9EFA-98AA90AF85E2}" type="parTrans" cxnId="{2A254B07-5DA5-4846-9289-7E5ED50DFF5A}">
      <dgm:prSet/>
      <dgm:spPr/>
      <dgm:t>
        <a:bodyPr/>
        <a:lstStyle/>
        <a:p>
          <a:endParaRPr lang="es-ES"/>
        </a:p>
      </dgm:t>
    </dgm:pt>
    <dgm:pt modelId="{C596A0FD-F7E4-423E-B09D-18D079FD82F4}" type="sibTrans" cxnId="{2A254B07-5DA5-4846-9289-7E5ED50DFF5A}">
      <dgm:prSet/>
      <dgm:spPr/>
      <dgm:t>
        <a:bodyPr/>
        <a:lstStyle/>
        <a:p>
          <a:endParaRPr lang="es-ES"/>
        </a:p>
      </dgm:t>
    </dgm:pt>
    <dgm:pt modelId="{2D128378-49FB-431A-AE28-5F5CF0F6FC85}">
      <dgm:prSet/>
      <dgm:spPr/>
      <dgm:t>
        <a:bodyPr/>
        <a:lstStyle/>
        <a:p>
          <a:r>
            <a:rPr lang="es-ES" dirty="0"/>
            <a:t>1.MEDIDAS DE CONTROL </a:t>
          </a:r>
        </a:p>
      </dgm:t>
    </dgm:pt>
    <dgm:pt modelId="{A950336F-DB1A-4123-9E8F-EECD2BF73583}" type="parTrans" cxnId="{9143A334-CAB2-40C4-A801-2C95A6BDDB9D}">
      <dgm:prSet/>
      <dgm:spPr/>
      <dgm:t>
        <a:bodyPr/>
        <a:lstStyle/>
        <a:p>
          <a:endParaRPr lang="es-ES"/>
        </a:p>
      </dgm:t>
    </dgm:pt>
    <dgm:pt modelId="{D601AFD0-47CD-4C25-8FFE-6F0AAD88B379}" type="sibTrans" cxnId="{9143A334-CAB2-40C4-A801-2C95A6BDDB9D}">
      <dgm:prSet/>
      <dgm:spPr/>
      <dgm:t>
        <a:bodyPr/>
        <a:lstStyle/>
        <a:p>
          <a:endParaRPr lang="es-ES"/>
        </a:p>
      </dgm:t>
    </dgm:pt>
    <dgm:pt modelId="{82799017-512C-4B6B-BE0F-95753D98C2A5}">
      <dgm:prSet/>
      <dgm:spPr>
        <a:solidFill>
          <a:schemeClr val="tx2">
            <a:lumMod val="50000"/>
            <a:lumOff val="50000"/>
          </a:schemeClr>
        </a:solidFill>
      </dgm:spPr>
      <dgm:t>
        <a:bodyPr/>
        <a:lstStyle/>
        <a:p>
          <a:r>
            <a:rPr lang="es-ES" dirty="0"/>
            <a:t>1</a:t>
          </a:r>
          <a:r>
            <a:rPr lang="es-ES" dirty="0">
              <a:effectLst/>
              <a:latin typeface="Aptos" panose="020B0004020202020204" pitchFamily="34" charset="0"/>
              <a:ea typeface="Aptos" panose="020B0004020202020204" pitchFamily="34" charset="0"/>
              <a:cs typeface="Times New Roman" panose="02020603050405020304" pitchFamily="18" charset="0"/>
            </a:rPr>
            <a:t>.2 Evitar la dispersión  </a:t>
          </a:r>
          <a:endParaRPr lang="es-ES" dirty="0"/>
        </a:p>
      </dgm:t>
    </dgm:pt>
    <dgm:pt modelId="{A3B4E29A-060B-4B16-AA03-57C3EE2B5B1B}" type="parTrans" cxnId="{7F3F0042-0DEA-4BAA-9238-8C410E498634}">
      <dgm:prSet/>
      <dgm:spPr/>
      <dgm:t>
        <a:bodyPr/>
        <a:lstStyle/>
        <a:p>
          <a:endParaRPr lang="es-ES"/>
        </a:p>
      </dgm:t>
    </dgm:pt>
    <dgm:pt modelId="{F53A12D9-04DC-46AA-AFA9-987848453788}" type="sibTrans" cxnId="{7F3F0042-0DEA-4BAA-9238-8C410E498634}">
      <dgm:prSet/>
      <dgm:spPr/>
      <dgm:t>
        <a:bodyPr/>
        <a:lstStyle/>
        <a:p>
          <a:endParaRPr lang="es-ES"/>
        </a:p>
      </dgm:t>
    </dgm:pt>
    <dgm:pt modelId="{3942C818-2B0E-4832-A67A-F11B9921B6DE}">
      <dgm:prSet/>
      <dgm:spPr>
        <a:solidFill>
          <a:schemeClr val="tx2">
            <a:lumMod val="50000"/>
            <a:lumOff val="50000"/>
          </a:schemeClr>
        </a:solidFill>
      </dgm:spPr>
      <dgm:t>
        <a:bodyPr/>
        <a:lstStyle/>
        <a:p>
          <a:r>
            <a:rPr lang="es-ES" dirty="0"/>
            <a:t>1.3. </a:t>
          </a:r>
          <a:r>
            <a:rPr lang="es-ES" dirty="0">
              <a:effectLst/>
              <a:latin typeface="Aptos" panose="020B0004020202020204" pitchFamily="34" charset="0"/>
              <a:ea typeface="Aptos" panose="020B0004020202020204" pitchFamily="34" charset="0"/>
              <a:cs typeface="Times New Roman" panose="02020603050405020304" pitchFamily="18" charset="0"/>
            </a:rPr>
            <a:t>Vigilancia</a:t>
          </a:r>
          <a:endParaRPr lang="es-ES" dirty="0"/>
        </a:p>
      </dgm:t>
    </dgm:pt>
    <dgm:pt modelId="{C0D2AFBE-23AB-4F79-84AB-8C6446833637}" type="parTrans" cxnId="{97D2C7A0-5CE0-470E-9BC6-36E18E85B7FE}">
      <dgm:prSet/>
      <dgm:spPr/>
      <dgm:t>
        <a:bodyPr/>
        <a:lstStyle/>
        <a:p>
          <a:endParaRPr lang="es-ES"/>
        </a:p>
      </dgm:t>
    </dgm:pt>
    <dgm:pt modelId="{B0494957-0C90-4EAA-834F-375F3880B7B3}" type="sibTrans" cxnId="{97D2C7A0-5CE0-470E-9BC6-36E18E85B7FE}">
      <dgm:prSet/>
      <dgm:spPr/>
      <dgm:t>
        <a:bodyPr/>
        <a:lstStyle/>
        <a:p>
          <a:endParaRPr lang="es-ES"/>
        </a:p>
      </dgm:t>
    </dgm:pt>
    <dgm:pt modelId="{DE21C61F-92CC-4A86-A5E4-D75669D0A972}" type="pres">
      <dgm:prSet presAssocID="{04776C3C-B483-496A-8AC0-6C9CF9C7C675}" presName="linear" presStyleCnt="0">
        <dgm:presLayoutVars>
          <dgm:animLvl val="lvl"/>
          <dgm:resizeHandles val="exact"/>
        </dgm:presLayoutVars>
      </dgm:prSet>
      <dgm:spPr/>
    </dgm:pt>
    <dgm:pt modelId="{96BD5D8D-443E-4EDA-B453-151937839112}" type="pres">
      <dgm:prSet presAssocID="{F7B0D4D5-104E-4ECC-A709-A4E776712AC9}" presName="parentText" presStyleLbl="node1" presStyleIdx="0" presStyleCnt="4">
        <dgm:presLayoutVars>
          <dgm:chMax val="0"/>
          <dgm:bulletEnabled val="1"/>
        </dgm:presLayoutVars>
      </dgm:prSet>
      <dgm:spPr/>
    </dgm:pt>
    <dgm:pt modelId="{E6633069-C712-4AB8-8DF7-C6509CEF9302}" type="pres">
      <dgm:prSet presAssocID="{C596A0FD-F7E4-423E-B09D-18D079FD82F4}" presName="spacer" presStyleCnt="0"/>
      <dgm:spPr/>
    </dgm:pt>
    <dgm:pt modelId="{3450C772-4330-4B16-BF64-E004F0440826}" type="pres">
      <dgm:prSet presAssocID="{2D128378-49FB-431A-AE28-5F5CF0F6FC85}" presName="parentText" presStyleLbl="node1" presStyleIdx="1" presStyleCnt="4">
        <dgm:presLayoutVars>
          <dgm:chMax val="0"/>
          <dgm:bulletEnabled val="1"/>
        </dgm:presLayoutVars>
      </dgm:prSet>
      <dgm:spPr/>
    </dgm:pt>
    <dgm:pt modelId="{B303E7B8-C858-43E4-84B0-938EB0B60622}" type="pres">
      <dgm:prSet presAssocID="{D601AFD0-47CD-4C25-8FFE-6F0AAD88B379}" presName="spacer" presStyleCnt="0"/>
      <dgm:spPr/>
    </dgm:pt>
    <dgm:pt modelId="{EA0B37EC-2E53-4ED2-B5C6-E1265DDC1931}" type="pres">
      <dgm:prSet presAssocID="{82799017-512C-4B6B-BE0F-95753D98C2A5}" presName="parentText" presStyleLbl="node1" presStyleIdx="2" presStyleCnt="4">
        <dgm:presLayoutVars>
          <dgm:chMax val="0"/>
          <dgm:bulletEnabled val="1"/>
        </dgm:presLayoutVars>
      </dgm:prSet>
      <dgm:spPr/>
    </dgm:pt>
    <dgm:pt modelId="{F6683F4A-2EF9-4C4D-865C-4934016535E5}" type="pres">
      <dgm:prSet presAssocID="{F53A12D9-04DC-46AA-AFA9-987848453788}" presName="spacer" presStyleCnt="0"/>
      <dgm:spPr/>
    </dgm:pt>
    <dgm:pt modelId="{EDEF75E6-D39D-425D-A8B3-87175E17DD6F}" type="pres">
      <dgm:prSet presAssocID="{3942C818-2B0E-4832-A67A-F11B9921B6DE}" presName="parentText" presStyleLbl="node1" presStyleIdx="3" presStyleCnt="4">
        <dgm:presLayoutVars>
          <dgm:chMax val="0"/>
          <dgm:bulletEnabled val="1"/>
        </dgm:presLayoutVars>
      </dgm:prSet>
      <dgm:spPr/>
    </dgm:pt>
  </dgm:ptLst>
  <dgm:cxnLst>
    <dgm:cxn modelId="{2A254B07-5DA5-4846-9289-7E5ED50DFF5A}" srcId="{04776C3C-B483-496A-8AC0-6C9CF9C7C675}" destId="{F7B0D4D5-104E-4ECC-A709-A4E776712AC9}" srcOrd="0" destOrd="0" parTransId="{2C2EDB84-8691-4206-9EFA-98AA90AF85E2}" sibTransId="{C596A0FD-F7E4-423E-B09D-18D079FD82F4}"/>
    <dgm:cxn modelId="{D3107C2A-3F0B-4051-8B73-395136C16E4E}" type="presOf" srcId="{2D128378-49FB-431A-AE28-5F5CF0F6FC85}" destId="{3450C772-4330-4B16-BF64-E004F0440826}" srcOrd="0" destOrd="0" presId="urn:microsoft.com/office/officeart/2005/8/layout/vList2"/>
    <dgm:cxn modelId="{9143A334-CAB2-40C4-A801-2C95A6BDDB9D}" srcId="{04776C3C-B483-496A-8AC0-6C9CF9C7C675}" destId="{2D128378-49FB-431A-AE28-5F5CF0F6FC85}" srcOrd="1" destOrd="0" parTransId="{A950336F-DB1A-4123-9E8F-EECD2BF73583}" sibTransId="{D601AFD0-47CD-4C25-8FFE-6F0AAD88B379}"/>
    <dgm:cxn modelId="{CB79855D-0D7D-4A95-92EE-4D23D2874160}" type="presOf" srcId="{04776C3C-B483-496A-8AC0-6C9CF9C7C675}" destId="{DE21C61F-92CC-4A86-A5E4-D75669D0A972}" srcOrd="0" destOrd="0" presId="urn:microsoft.com/office/officeart/2005/8/layout/vList2"/>
    <dgm:cxn modelId="{7F3F0042-0DEA-4BAA-9238-8C410E498634}" srcId="{04776C3C-B483-496A-8AC0-6C9CF9C7C675}" destId="{82799017-512C-4B6B-BE0F-95753D98C2A5}" srcOrd="2" destOrd="0" parTransId="{A3B4E29A-060B-4B16-AA03-57C3EE2B5B1B}" sibTransId="{F53A12D9-04DC-46AA-AFA9-987848453788}"/>
    <dgm:cxn modelId="{D0B09569-5BD0-4D95-BD38-A1F3B9F6B8D9}" type="presOf" srcId="{F7B0D4D5-104E-4ECC-A709-A4E776712AC9}" destId="{96BD5D8D-443E-4EDA-B453-151937839112}" srcOrd="0" destOrd="0" presId="urn:microsoft.com/office/officeart/2005/8/layout/vList2"/>
    <dgm:cxn modelId="{B2EDF86F-399A-4978-A3B4-A31985190407}" type="presOf" srcId="{3942C818-2B0E-4832-A67A-F11B9921B6DE}" destId="{EDEF75E6-D39D-425D-A8B3-87175E17DD6F}" srcOrd="0" destOrd="0" presId="urn:microsoft.com/office/officeart/2005/8/layout/vList2"/>
    <dgm:cxn modelId="{7370219A-A5BC-4237-B6C1-5E5C9990B865}" type="presOf" srcId="{82799017-512C-4B6B-BE0F-95753D98C2A5}" destId="{EA0B37EC-2E53-4ED2-B5C6-E1265DDC1931}" srcOrd="0" destOrd="0" presId="urn:microsoft.com/office/officeart/2005/8/layout/vList2"/>
    <dgm:cxn modelId="{97D2C7A0-5CE0-470E-9BC6-36E18E85B7FE}" srcId="{04776C3C-B483-496A-8AC0-6C9CF9C7C675}" destId="{3942C818-2B0E-4832-A67A-F11B9921B6DE}" srcOrd="3" destOrd="0" parTransId="{C0D2AFBE-23AB-4F79-84AB-8C6446833637}" sibTransId="{B0494957-0C90-4EAA-834F-375F3880B7B3}"/>
    <dgm:cxn modelId="{818F41DB-5DC7-47A7-B1BD-ECA2F026A5C5}" type="presParOf" srcId="{DE21C61F-92CC-4A86-A5E4-D75669D0A972}" destId="{96BD5D8D-443E-4EDA-B453-151937839112}" srcOrd="0" destOrd="0" presId="urn:microsoft.com/office/officeart/2005/8/layout/vList2"/>
    <dgm:cxn modelId="{ACB8DCCB-A132-4793-B80A-FE421AE4743B}" type="presParOf" srcId="{DE21C61F-92CC-4A86-A5E4-D75669D0A972}" destId="{E6633069-C712-4AB8-8DF7-C6509CEF9302}" srcOrd="1" destOrd="0" presId="urn:microsoft.com/office/officeart/2005/8/layout/vList2"/>
    <dgm:cxn modelId="{9394C883-A977-4812-9A63-25E9764B33C3}" type="presParOf" srcId="{DE21C61F-92CC-4A86-A5E4-D75669D0A972}" destId="{3450C772-4330-4B16-BF64-E004F0440826}" srcOrd="2" destOrd="0" presId="urn:microsoft.com/office/officeart/2005/8/layout/vList2"/>
    <dgm:cxn modelId="{0932F86D-0F6B-49A0-93C3-BF301C36792F}" type="presParOf" srcId="{DE21C61F-92CC-4A86-A5E4-D75669D0A972}" destId="{B303E7B8-C858-43E4-84B0-938EB0B60622}" srcOrd="3" destOrd="0" presId="urn:microsoft.com/office/officeart/2005/8/layout/vList2"/>
    <dgm:cxn modelId="{3FECCB2F-5C8F-482D-B95C-9152C826EE69}" type="presParOf" srcId="{DE21C61F-92CC-4A86-A5E4-D75669D0A972}" destId="{EA0B37EC-2E53-4ED2-B5C6-E1265DDC1931}" srcOrd="4" destOrd="0" presId="urn:microsoft.com/office/officeart/2005/8/layout/vList2"/>
    <dgm:cxn modelId="{04D46B64-6053-4544-9E1C-0FB097223029}" type="presParOf" srcId="{DE21C61F-92CC-4A86-A5E4-D75669D0A972}" destId="{F6683F4A-2EF9-4C4D-865C-4934016535E5}" srcOrd="5" destOrd="0" presId="urn:microsoft.com/office/officeart/2005/8/layout/vList2"/>
    <dgm:cxn modelId="{048AE27D-882A-495E-A5EE-1B29AE53FC4C}" type="presParOf" srcId="{DE21C61F-92CC-4A86-A5E4-D75669D0A972}" destId="{EDEF75E6-D39D-425D-A8B3-87175E17DD6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CEBD4D-E69E-43E6-840F-087BA4941B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CCAB49F-85FD-4745-B0D8-4D53F7D83C4E}">
      <dgm:prSet/>
      <dgm:spPr/>
      <dgm:t>
        <a:bodyPr/>
        <a:lstStyle/>
        <a:p>
          <a:r>
            <a:rPr lang="es-ES" b="1" dirty="0"/>
            <a:t>Nombre común: </a:t>
          </a:r>
          <a:r>
            <a:rPr lang="es-ES" dirty="0"/>
            <a:t>Podredumbre parda de la patata</a:t>
          </a:r>
        </a:p>
      </dgm:t>
    </dgm:pt>
    <dgm:pt modelId="{C5C68D92-230A-49EC-96E5-E9129DDBAEDD}" type="parTrans" cxnId="{B8B89506-7C41-4FEF-A582-CC288ABDB17C}">
      <dgm:prSet/>
      <dgm:spPr/>
      <dgm:t>
        <a:bodyPr/>
        <a:lstStyle/>
        <a:p>
          <a:endParaRPr lang="es-ES"/>
        </a:p>
      </dgm:t>
    </dgm:pt>
    <dgm:pt modelId="{0A4B7ACC-729F-483D-87FC-D66DF628959C}" type="sibTrans" cxnId="{B8B89506-7C41-4FEF-A582-CC288ABDB17C}">
      <dgm:prSet/>
      <dgm:spPr/>
      <dgm:t>
        <a:bodyPr/>
        <a:lstStyle/>
        <a:p>
          <a:endParaRPr lang="es-ES"/>
        </a:p>
      </dgm:t>
    </dgm:pt>
    <dgm:pt modelId="{BF7E40AE-704B-4F2E-842F-982CED05BDAA}">
      <dgm:prSet/>
      <dgm:spPr/>
      <dgm:t>
        <a:bodyPr/>
        <a:lstStyle/>
        <a:p>
          <a:r>
            <a:rPr lang="es-ES" b="1" dirty="0"/>
            <a:t>Tipo de organismo nocivo</a:t>
          </a:r>
          <a:r>
            <a:rPr lang="es-ES" b="0" dirty="0"/>
            <a:t>: Bacteria</a:t>
          </a:r>
        </a:p>
      </dgm:t>
    </dgm:pt>
    <dgm:pt modelId="{13F0355A-ACD1-4831-BDE2-F23A3771116C}" type="parTrans" cxnId="{6A076720-3385-4FD0-B95D-18A58E8B049E}">
      <dgm:prSet/>
      <dgm:spPr/>
      <dgm:t>
        <a:bodyPr/>
        <a:lstStyle/>
        <a:p>
          <a:endParaRPr lang="es-ES"/>
        </a:p>
      </dgm:t>
    </dgm:pt>
    <dgm:pt modelId="{9B15C72E-EC4E-497D-9117-A388444100E8}" type="sibTrans" cxnId="{6A076720-3385-4FD0-B95D-18A58E8B049E}">
      <dgm:prSet/>
      <dgm:spPr/>
      <dgm:t>
        <a:bodyPr/>
        <a:lstStyle/>
        <a:p>
          <a:endParaRPr lang="es-ES"/>
        </a:p>
      </dgm:t>
    </dgm:pt>
    <dgm:pt modelId="{7AD6D6AD-3573-4DFB-AF24-233A1C02AB4F}">
      <dgm:prSet/>
      <dgm:spPr/>
      <dgm:t>
        <a:bodyPr/>
        <a:lstStyle/>
        <a:p>
          <a:r>
            <a:rPr lang="es-ES" b="1" dirty="0"/>
            <a:t>Status Europeo: Presente</a:t>
          </a:r>
          <a:endParaRPr lang="es-ES" dirty="0"/>
        </a:p>
      </dgm:t>
    </dgm:pt>
    <dgm:pt modelId="{E237E7F1-8623-46A9-B06B-BE672CA8CD58}" type="parTrans" cxnId="{547B8516-6275-4E12-A955-2D42D0241E51}">
      <dgm:prSet/>
      <dgm:spPr/>
      <dgm:t>
        <a:bodyPr/>
        <a:lstStyle/>
        <a:p>
          <a:endParaRPr lang="es-ES"/>
        </a:p>
      </dgm:t>
    </dgm:pt>
    <dgm:pt modelId="{121132E1-59FF-449E-8BC5-E9651DA54E54}" type="sibTrans" cxnId="{547B8516-6275-4E12-A955-2D42D0241E51}">
      <dgm:prSet/>
      <dgm:spPr/>
      <dgm:t>
        <a:bodyPr/>
        <a:lstStyle/>
        <a:p>
          <a:endParaRPr lang="es-ES"/>
        </a:p>
      </dgm:t>
    </dgm:pt>
    <dgm:pt modelId="{4DBE22F3-CCEB-445D-9AB4-481C80DFFE50}">
      <dgm:prSet/>
      <dgm:spPr/>
      <dgm:t>
        <a:bodyPr/>
        <a:lstStyle/>
        <a:p>
          <a:r>
            <a:rPr lang="es-ES" b="1"/>
            <a:t>Status España:</a:t>
          </a:r>
          <a:r>
            <a:rPr lang="es-ES"/>
            <a:t> Presente.</a:t>
          </a:r>
        </a:p>
      </dgm:t>
    </dgm:pt>
    <dgm:pt modelId="{3F8FF13C-42BF-4CFD-B3C4-18B7F84BA098}" type="parTrans" cxnId="{40035BAC-4002-4C70-BAA2-EDEFB63F6C7B}">
      <dgm:prSet/>
      <dgm:spPr/>
      <dgm:t>
        <a:bodyPr/>
        <a:lstStyle/>
        <a:p>
          <a:endParaRPr lang="es-ES"/>
        </a:p>
      </dgm:t>
    </dgm:pt>
    <dgm:pt modelId="{8F6CB7E5-9D86-4543-AC4B-A9016E4905A3}" type="sibTrans" cxnId="{40035BAC-4002-4C70-BAA2-EDEFB63F6C7B}">
      <dgm:prSet/>
      <dgm:spPr/>
      <dgm:t>
        <a:bodyPr/>
        <a:lstStyle/>
        <a:p>
          <a:endParaRPr lang="es-ES"/>
        </a:p>
      </dgm:t>
    </dgm:pt>
    <dgm:pt modelId="{E294CDCF-C3F0-4021-AE40-D16EE580E36E}">
      <dgm:prSet/>
      <dgm:spPr/>
      <dgm:t>
        <a:bodyPr/>
        <a:lstStyle/>
        <a:p>
          <a:r>
            <a:rPr lang="es-ES" b="1" dirty="0"/>
            <a:t>Categorización: </a:t>
          </a:r>
          <a:r>
            <a:rPr lang="es-ES" dirty="0"/>
            <a:t>Plaga cuarentenaria de la UE: Anexo II A</a:t>
          </a:r>
        </a:p>
      </dgm:t>
    </dgm:pt>
    <dgm:pt modelId="{E35247B1-57A8-4F1C-BDD0-88F279DD0D9B}" type="parTrans" cxnId="{CF3DB3EE-A3C9-48F6-BD97-665A7C065782}">
      <dgm:prSet/>
      <dgm:spPr/>
      <dgm:t>
        <a:bodyPr/>
        <a:lstStyle/>
        <a:p>
          <a:endParaRPr lang="es-ES"/>
        </a:p>
      </dgm:t>
    </dgm:pt>
    <dgm:pt modelId="{3737134F-6A32-4B83-9508-18D6D0EFC20B}" type="sibTrans" cxnId="{CF3DB3EE-A3C9-48F6-BD97-665A7C065782}">
      <dgm:prSet/>
      <dgm:spPr/>
      <dgm:t>
        <a:bodyPr/>
        <a:lstStyle/>
        <a:p>
          <a:endParaRPr lang="es-ES"/>
        </a:p>
      </dgm:t>
    </dgm:pt>
    <dgm:pt modelId="{F6DBBA40-6C5F-4DA0-88D2-25B2F10E1316}">
      <dgm:prSet/>
      <dgm:spPr/>
      <dgm:t>
        <a:bodyPr/>
        <a:lstStyle/>
        <a:p>
          <a:r>
            <a:rPr lang="es-ES" b="1" dirty="0"/>
            <a:t>Medios de dispersión: </a:t>
          </a:r>
          <a:r>
            <a:rPr lang="es-ES" dirty="0"/>
            <a:t>Vegetales para la plantación, tubérculos , suelo o medio de cultivo de S. </a:t>
          </a:r>
          <a:r>
            <a:rPr lang="es-ES" dirty="0" err="1"/>
            <a:t>tuberosum</a:t>
          </a:r>
          <a:r>
            <a:rPr lang="es-ES" dirty="0"/>
            <a:t> y otras especies hospedantes, agua de riego</a:t>
          </a:r>
        </a:p>
      </dgm:t>
    </dgm:pt>
    <dgm:pt modelId="{A3BC7EEB-1FDC-4A2E-9F8F-AC4570C1DF5F}" type="parTrans" cxnId="{EA40FB11-4020-4004-B168-2E5E40834801}">
      <dgm:prSet/>
      <dgm:spPr/>
      <dgm:t>
        <a:bodyPr/>
        <a:lstStyle/>
        <a:p>
          <a:endParaRPr lang="es-ES"/>
        </a:p>
      </dgm:t>
    </dgm:pt>
    <dgm:pt modelId="{6EC94896-F0D2-4ADA-9A68-ED2FFBBAD83C}" type="sibTrans" cxnId="{EA40FB11-4020-4004-B168-2E5E40834801}">
      <dgm:prSet/>
      <dgm:spPr/>
      <dgm:t>
        <a:bodyPr/>
        <a:lstStyle/>
        <a:p>
          <a:endParaRPr lang="es-ES"/>
        </a:p>
      </dgm:t>
    </dgm:pt>
    <dgm:pt modelId="{A6D58173-A37F-49E9-B4BB-3D25C53AD941}" type="pres">
      <dgm:prSet presAssocID="{69CEBD4D-E69E-43E6-840F-087BA4941B7E}" presName="Name0" presStyleCnt="0">
        <dgm:presLayoutVars>
          <dgm:chMax val="7"/>
          <dgm:chPref val="7"/>
          <dgm:dir/>
        </dgm:presLayoutVars>
      </dgm:prSet>
      <dgm:spPr/>
    </dgm:pt>
    <dgm:pt modelId="{68F8E574-871A-4CE3-A5FD-A28D0A8BCD98}" type="pres">
      <dgm:prSet presAssocID="{69CEBD4D-E69E-43E6-840F-087BA4941B7E}" presName="Name1" presStyleCnt="0"/>
      <dgm:spPr/>
    </dgm:pt>
    <dgm:pt modelId="{5E3E2BEF-0B1C-4691-9D25-7F92445D8055}" type="pres">
      <dgm:prSet presAssocID="{69CEBD4D-E69E-43E6-840F-087BA4941B7E}" presName="cycle" presStyleCnt="0"/>
      <dgm:spPr/>
    </dgm:pt>
    <dgm:pt modelId="{360C17DC-1238-4F62-A476-13205167EFA4}" type="pres">
      <dgm:prSet presAssocID="{69CEBD4D-E69E-43E6-840F-087BA4941B7E}" presName="srcNode" presStyleLbl="node1" presStyleIdx="0" presStyleCnt="6"/>
      <dgm:spPr/>
    </dgm:pt>
    <dgm:pt modelId="{375CCBDC-FD7F-4679-A2D1-00E16A3C4683}" type="pres">
      <dgm:prSet presAssocID="{69CEBD4D-E69E-43E6-840F-087BA4941B7E}" presName="conn" presStyleLbl="parChTrans1D2" presStyleIdx="0" presStyleCnt="1"/>
      <dgm:spPr/>
    </dgm:pt>
    <dgm:pt modelId="{1FE77093-C198-46BA-A63A-573C67CF89B3}" type="pres">
      <dgm:prSet presAssocID="{69CEBD4D-E69E-43E6-840F-087BA4941B7E}" presName="extraNode" presStyleLbl="node1" presStyleIdx="0" presStyleCnt="6"/>
      <dgm:spPr/>
    </dgm:pt>
    <dgm:pt modelId="{48A58F33-40C5-4302-922E-779896011B4F}" type="pres">
      <dgm:prSet presAssocID="{69CEBD4D-E69E-43E6-840F-087BA4941B7E}" presName="dstNode" presStyleLbl="node1" presStyleIdx="0" presStyleCnt="6"/>
      <dgm:spPr/>
    </dgm:pt>
    <dgm:pt modelId="{41506173-D247-4AA4-B5FD-2D424CAB2633}" type="pres">
      <dgm:prSet presAssocID="{9CCAB49F-85FD-4745-B0D8-4D53F7D83C4E}" presName="text_1" presStyleLbl="node1" presStyleIdx="0" presStyleCnt="6">
        <dgm:presLayoutVars>
          <dgm:bulletEnabled val="1"/>
        </dgm:presLayoutVars>
      </dgm:prSet>
      <dgm:spPr/>
    </dgm:pt>
    <dgm:pt modelId="{61E2368E-13D9-4897-9C3C-9D1EC73D3EEB}" type="pres">
      <dgm:prSet presAssocID="{9CCAB49F-85FD-4745-B0D8-4D53F7D83C4E}" presName="accent_1" presStyleCnt="0"/>
      <dgm:spPr/>
    </dgm:pt>
    <dgm:pt modelId="{CB50A3AD-07CF-4F8C-94B8-F51A6BCBC391}" type="pres">
      <dgm:prSet presAssocID="{9CCAB49F-85FD-4745-B0D8-4D53F7D83C4E}" presName="accentRepeatNode" presStyleLbl="solidFgAcc1" presStyleIdx="0" presStyleCnt="6"/>
      <dgm:spPr/>
    </dgm:pt>
    <dgm:pt modelId="{16964B12-6E8B-4839-A88D-73A173F989D2}" type="pres">
      <dgm:prSet presAssocID="{BF7E40AE-704B-4F2E-842F-982CED05BDAA}" presName="text_2" presStyleLbl="node1" presStyleIdx="1" presStyleCnt="6">
        <dgm:presLayoutVars>
          <dgm:bulletEnabled val="1"/>
        </dgm:presLayoutVars>
      </dgm:prSet>
      <dgm:spPr/>
    </dgm:pt>
    <dgm:pt modelId="{F17CFF37-4CB9-42E1-BAB3-1280A9E50434}" type="pres">
      <dgm:prSet presAssocID="{BF7E40AE-704B-4F2E-842F-982CED05BDAA}" presName="accent_2" presStyleCnt="0"/>
      <dgm:spPr/>
    </dgm:pt>
    <dgm:pt modelId="{348B61B5-9465-4955-8F66-3E4FA5A3A93A}" type="pres">
      <dgm:prSet presAssocID="{BF7E40AE-704B-4F2E-842F-982CED05BDAA}" presName="accentRepeatNode" presStyleLbl="solidFgAcc1" presStyleIdx="1" presStyleCnt="6"/>
      <dgm:spPr/>
    </dgm:pt>
    <dgm:pt modelId="{F1FB4C8F-0212-402C-B2AA-83A9B0BFE22B}" type="pres">
      <dgm:prSet presAssocID="{7AD6D6AD-3573-4DFB-AF24-233A1C02AB4F}" presName="text_3" presStyleLbl="node1" presStyleIdx="2" presStyleCnt="6">
        <dgm:presLayoutVars>
          <dgm:bulletEnabled val="1"/>
        </dgm:presLayoutVars>
      </dgm:prSet>
      <dgm:spPr/>
    </dgm:pt>
    <dgm:pt modelId="{B150A259-20BF-4651-8D02-28BB5C7DE60C}" type="pres">
      <dgm:prSet presAssocID="{7AD6D6AD-3573-4DFB-AF24-233A1C02AB4F}" presName="accent_3" presStyleCnt="0"/>
      <dgm:spPr/>
    </dgm:pt>
    <dgm:pt modelId="{9B11A58E-666D-4FE5-9269-330641E48216}" type="pres">
      <dgm:prSet presAssocID="{7AD6D6AD-3573-4DFB-AF24-233A1C02AB4F}" presName="accentRepeatNode" presStyleLbl="solidFgAcc1" presStyleIdx="2" presStyleCnt="6"/>
      <dgm:spPr/>
    </dgm:pt>
    <dgm:pt modelId="{7EA757C9-886A-41AA-A17D-A1BB50AD10DC}" type="pres">
      <dgm:prSet presAssocID="{4DBE22F3-CCEB-445D-9AB4-481C80DFFE50}" presName="text_4" presStyleLbl="node1" presStyleIdx="3" presStyleCnt="6">
        <dgm:presLayoutVars>
          <dgm:bulletEnabled val="1"/>
        </dgm:presLayoutVars>
      </dgm:prSet>
      <dgm:spPr/>
    </dgm:pt>
    <dgm:pt modelId="{14E9F53D-B51D-4B85-8FA9-3E2F487BA01F}" type="pres">
      <dgm:prSet presAssocID="{4DBE22F3-CCEB-445D-9AB4-481C80DFFE50}" presName="accent_4" presStyleCnt="0"/>
      <dgm:spPr/>
    </dgm:pt>
    <dgm:pt modelId="{563A3488-9DE1-4743-A4DF-02A1A2D8C3B0}" type="pres">
      <dgm:prSet presAssocID="{4DBE22F3-CCEB-445D-9AB4-481C80DFFE50}" presName="accentRepeatNode" presStyleLbl="solidFgAcc1" presStyleIdx="3" presStyleCnt="6"/>
      <dgm:spPr/>
    </dgm:pt>
    <dgm:pt modelId="{126305B5-7F03-4577-83EF-76CE6F26BF95}" type="pres">
      <dgm:prSet presAssocID="{E294CDCF-C3F0-4021-AE40-D16EE580E36E}" presName="text_5" presStyleLbl="node1" presStyleIdx="4" presStyleCnt="6" custLinFactNeighborX="1681" custLinFactNeighborY="-19210">
        <dgm:presLayoutVars>
          <dgm:bulletEnabled val="1"/>
        </dgm:presLayoutVars>
      </dgm:prSet>
      <dgm:spPr/>
    </dgm:pt>
    <dgm:pt modelId="{CC475870-C2D7-4368-85E3-D10B164D0691}" type="pres">
      <dgm:prSet presAssocID="{E294CDCF-C3F0-4021-AE40-D16EE580E36E}" presName="accent_5" presStyleCnt="0"/>
      <dgm:spPr/>
    </dgm:pt>
    <dgm:pt modelId="{18709F15-590A-4A62-BB10-1ECD95FF236D}" type="pres">
      <dgm:prSet presAssocID="{E294CDCF-C3F0-4021-AE40-D16EE580E36E}" presName="accentRepeatNode" presStyleLbl="solidFgAcc1" presStyleIdx="4" presStyleCnt="6" custLinFactNeighborX="10792" custLinFactNeighborY="-15368"/>
      <dgm:spPr/>
    </dgm:pt>
    <dgm:pt modelId="{F22D5739-20D0-4DA4-BC72-8A6349FCFE83}" type="pres">
      <dgm:prSet presAssocID="{F6DBBA40-6C5F-4DA0-88D2-25B2F10E1316}" presName="text_6" presStyleLbl="node1" presStyleIdx="5" presStyleCnt="6" custScaleY="180735">
        <dgm:presLayoutVars>
          <dgm:bulletEnabled val="1"/>
        </dgm:presLayoutVars>
      </dgm:prSet>
      <dgm:spPr/>
    </dgm:pt>
    <dgm:pt modelId="{AE67305B-4F41-4857-ADE1-996DEBB66C8D}" type="pres">
      <dgm:prSet presAssocID="{F6DBBA40-6C5F-4DA0-88D2-25B2F10E1316}" presName="accent_6" presStyleCnt="0"/>
      <dgm:spPr/>
    </dgm:pt>
    <dgm:pt modelId="{62239852-EBAA-4D27-9A7E-8021C08693DD}" type="pres">
      <dgm:prSet presAssocID="{F6DBBA40-6C5F-4DA0-88D2-25B2F10E1316}" presName="accentRepeatNode" presStyleLbl="solidFgAcc1" presStyleIdx="5" presStyleCnt="6"/>
      <dgm:spPr/>
    </dgm:pt>
  </dgm:ptLst>
  <dgm:cxnLst>
    <dgm:cxn modelId="{52FE3906-57B4-43D6-BB5D-01904B2B3966}" type="presOf" srcId="{9CCAB49F-85FD-4745-B0D8-4D53F7D83C4E}" destId="{41506173-D247-4AA4-B5FD-2D424CAB2633}" srcOrd="0" destOrd="0" presId="urn:microsoft.com/office/officeart/2008/layout/VerticalCurvedList"/>
    <dgm:cxn modelId="{B8B89506-7C41-4FEF-A582-CC288ABDB17C}" srcId="{69CEBD4D-E69E-43E6-840F-087BA4941B7E}" destId="{9CCAB49F-85FD-4745-B0D8-4D53F7D83C4E}" srcOrd="0" destOrd="0" parTransId="{C5C68D92-230A-49EC-96E5-E9129DDBAEDD}" sibTransId="{0A4B7ACC-729F-483D-87FC-D66DF628959C}"/>
    <dgm:cxn modelId="{EA40FB11-4020-4004-B168-2E5E40834801}" srcId="{69CEBD4D-E69E-43E6-840F-087BA4941B7E}" destId="{F6DBBA40-6C5F-4DA0-88D2-25B2F10E1316}" srcOrd="5" destOrd="0" parTransId="{A3BC7EEB-1FDC-4A2E-9F8F-AC4570C1DF5F}" sibTransId="{6EC94896-F0D2-4ADA-9A68-ED2FFBBAD83C}"/>
    <dgm:cxn modelId="{547B8516-6275-4E12-A955-2D42D0241E51}" srcId="{69CEBD4D-E69E-43E6-840F-087BA4941B7E}" destId="{7AD6D6AD-3573-4DFB-AF24-233A1C02AB4F}" srcOrd="2" destOrd="0" parTransId="{E237E7F1-8623-46A9-B06B-BE672CA8CD58}" sibTransId="{121132E1-59FF-449E-8BC5-E9651DA54E54}"/>
    <dgm:cxn modelId="{E59B1519-CB31-4045-A60C-5F44D3168EA7}" type="presOf" srcId="{0A4B7ACC-729F-483D-87FC-D66DF628959C}" destId="{375CCBDC-FD7F-4679-A2D1-00E16A3C4683}" srcOrd="0" destOrd="0" presId="urn:microsoft.com/office/officeart/2008/layout/VerticalCurvedList"/>
    <dgm:cxn modelId="{6A076720-3385-4FD0-B95D-18A58E8B049E}" srcId="{69CEBD4D-E69E-43E6-840F-087BA4941B7E}" destId="{BF7E40AE-704B-4F2E-842F-982CED05BDAA}" srcOrd="1" destOrd="0" parTransId="{13F0355A-ACD1-4831-BDE2-F23A3771116C}" sibTransId="{9B15C72E-EC4E-497D-9117-A388444100E8}"/>
    <dgm:cxn modelId="{04281425-EE0B-4A7F-9CB3-EAC4463ECDD9}" type="presOf" srcId="{F6DBBA40-6C5F-4DA0-88D2-25B2F10E1316}" destId="{F22D5739-20D0-4DA4-BC72-8A6349FCFE83}" srcOrd="0" destOrd="0" presId="urn:microsoft.com/office/officeart/2008/layout/VerticalCurvedList"/>
    <dgm:cxn modelId="{CBA8F86D-A88D-4B6B-B2DD-EFD1BA775108}" type="presOf" srcId="{4DBE22F3-CCEB-445D-9AB4-481C80DFFE50}" destId="{7EA757C9-886A-41AA-A17D-A1BB50AD10DC}" srcOrd="0" destOrd="0" presId="urn:microsoft.com/office/officeart/2008/layout/VerticalCurvedList"/>
    <dgm:cxn modelId="{CA98F675-2C18-4ADC-B67B-4EE0C6650C05}" type="presOf" srcId="{E294CDCF-C3F0-4021-AE40-D16EE580E36E}" destId="{126305B5-7F03-4577-83EF-76CE6F26BF95}" srcOrd="0" destOrd="0" presId="urn:microsoft.com/office/officeart/2008/layout/VerticalCurvedList"/>
    <dgm:cxn modelId="{40035BAC-4002-4C70-BAA2-EDEFB63F6C7B}" srcId="{69CEBD4D-E69E-43E6-840F-087BA4941B7E}" destId="{4DBE22F3-CCEB-445D-9AB4-481C80DFFE50}" srcOrd="3" destOrd="0" parTransId="{3F8FF13C-42BF-4CFD-B3C4-18B7F84BA098}" sibTransId="{8F6CB7E5-9D86-4543-AC4B-A9016E4905A3}"/>
    <dgm:cxn modelId="{9A9424D7-519E-4F89-985E-C257D77A9382}" type="presOf" srcId="{69CEBD4D-E69E-43E6-840F-087BA4941B7E}" destId="{A6D58173-A37F-49E9-B4BB-3D25C53AD941}" srcOrd="0" destOrd="0" presId="urn:microsoft.com/office/officeart/2008/layout/VerticalCurvedList"/>
    <dgm:cxn modelId="{B2F898DE-20E9-4C4A-9D09-B314565DD654}" type="presOf" srcId="{BF7E40AE-704B-4F2E-842F-982CED05BDAA}" destId="{16964B12-6E8B-4839-A88D-73A173F989D2}" srcOrd="0" destOrd="0" presId="urn:microsoft.com/office/officeart/2008/layout/VerticalCurvedList"/>
    <dgm:cxn modelId="{3B6D0BE7-AC2B-4E6A-977C-C8DBB9F13CD5}" type="presOf" srcId="{7AD6D6AD-3573-4DFB-AF24-233A1C02AB4F}" destId="{F1FB4C8F-0212-402C-B2AA-83A9B0BFE22B}" srcOrd="0" destOrd="0" presId="urn:microsoft.com/office/officeart/2008/layout/VerticalCurvedList"/>
    <dgm:cxn modelId="{CF3DB3EE-A3C9-48F6-BD97-665A7C065782}" srcId="{69CEBD4D-E69E-43E6-840F-087BA4941B7E}" destId="{E294CDCF-C3F0-4021-AE40-D16EE580E36E}" srcOrd="4" destOrd="0" parTransId="{E35247B1-57A8-4F1C-BDD0-88F279DD0D9B}" sibTransId="{3737134F-6A32-4B83-9508-18D6D0EFC20B}"/>
    <dgm:cxn modelId="{87984C87-42AF-485D-86D4-30833180CF45}" type="presParOf" srcId="{A6D58173-A37F-49E9-B4BB-3D25C53AD941}" destId="{68F8E574-871A-4CE3-A5FD-A28D0A8BCD98}" srcOrd="0" destOrd="0" presId="urn:microsoft.com/office/officeart/2008/layout/VerticalCurvedList"/>
    <dgm:cxn modelId="{10173222-45B8-425B-84EF-13FC49BACE44}" type="presParOf" srcId="{68F8E574-871A-4CE3-A5FD-A28D0A8BCD98}" destId="{5E3E2BEF-0B1C-4691-9D25-7F92445D8055}" srcOrd="0" destOrd="0" presId="urn:microsoft.com/office/officeart/2008/layout/VerticalCurvedList"/>
    <dgm:cxn modelId="{68CB093C-9EED-4262-88AE-31932897F1D5}" type="presParOf" srcId="{5E3E2BEF-0B1C-4691-9D25-7F92445D8055}" destId="{360C17DC-1238-4F62-A476-13205167EFA4}" srcOrd="0" destOrd="0" presId="urn:microsoft.com/office/officeart/2008/layout/VerticalCurvedList"/>
    <dgm:cxn modelId="{A10F439D-8704-4340-9721-FD626158CFFE}" type="presParOf" srcId="{5E3E2BEF-0B1C-4691-9D25-7F92445D8055}" destId="{375CCBDC-FD7F-4679-A2D1-00E16A3C4683}" srcOrd="1" destOrd="0" presId="urn:microsoft.com/office/officeart/2008/layout/VerticalCurvedList"/>
    <dgm:cxn modelId="{EA7DFEAE-21DF-48FE-8437-4FF16FE65A4E}" type="presParOf" srcId="{5E3E2BEF-0B1C-4691-9D25-7F92445D8055}" destId="{1FE77093-C198-46BA-A63A-573C67CF89B3}" srcOrd="2" destOrd="0" presId="urn:microsoft.com/office/officeart/2008/layout/VerticalCurvedList"/>
    <dgm:cxn modelId="{AD2C2F53-CFA7-4AB4-A222-2D01078D616B}" type="presParOf" srcId="{5E3E2BEF-0B1C-4691-9D25-7F92445D8055}" destId="{48A58F33-40C5-4302-922E-779896011B4F}" srcOrd="3" destOrd="0" presId="urn:microsoft.com/office/officeart/2008/layout/VerticalCurvedList"/>
    <dgm:cxn modelId="{92AD4C24-F17C-40D2-A217-41DB472231DC}" type="presParOf" srcId="{68F8E574-871A-4CE3-A5FD-A28D0A8BCD98}" destId="{41506173-D247-4AA4-B5FD-2D424CAB2633}" srcOrd="1" destOrd="0" presId="urn:microsoft.com/office/officeart/2008/layout/VerticalCurvedList"/>
    <dgm:cxn modelId="{22AA3A65-D672-4C60-A7EE-01A6FBE183E8}" type="presParOf" srcId="{68F8E574-871A-4CE3-A5FD-A28D0A8BCD98}" destId="{61E2368E-13D9-4897-9C3C-9D1EC73D3EEB}" srcOrd="2" destOrd="0" presId="urn:microsoft.com/office/officeart/2008/layout/VerticalCurvedList"/>
    <dgm:cxn modelId="{6CF79C8C-3EBD-429B-802C-86532F541688}" type="presParOf" srcId="{61E2368E-13D9-4897-9C3C-9D1EC73D3EEB}" destId="{CB50A3AD-07CF-4F8C-94B8-F51A6BCBC391}" srcOrd="0" destOrd="0" presId="urn:microsoft.com/office/officeart/2008/layout/VerticalCurvedList"/>
    <dgm:cxn modelId="{0FB85B68-5AB3-4466-BC5D-40C5E4B65CA6}" type="presParOf" srcId="{68F8E574-871A-4CE3-A5FD-A28D0A8BCD98}" destId="{16964B12-6E8B-4839-A88D-73A173F989D2}" srcOrd="3" destOrd="0" presId="urn:microsoft.com/office/officeart/2008/layout/VerticalCurvedList"/>
    <dgm:cxn modelId="{AAA3F6D4-5BD3-43D1-8547-CF2205FB46F4}" type="presParOf" srcId="{68F8E574-871A-4CE3-A5FD-A28D0A8BCD98}" destId="{F17CFF37-4CB9-42E1-BAB3-1280A9E50434}" srcOrd="4" destOrd="0" presId="urn:microsoft.com/office/officeart/2008/layout/VerticalCurvedList"/>
    <dgm:cxn modelId="{73436FA6-A0EE-4CF9-8C3C-E46248B71F5A}" type="presParOf" srcId="{F17CFF37-4CB9-42E1-BAB3-1280A9E50434}" destId="{348B61B5-9465-4955-8F66-3E4FA5A3A93A}" srcOrd="0" destOrd="0" presId="urn:microsoft.com/office/officeart/2008/layout/VerticalCurvedList"/>
    <dgm:cxn modelId="{8F05A831-58FA-4AB6-8C1B-1A16F900C718}" type="presParOf" srcId="{68F8E574-871A-4CE3-A5FD-A28D0A8BCD98}" destId="{F1FB4C8F-0212-402C-B2AA-83A9B0BFE22B}" srcOrd="5" destOrd="0" presId="urn:microsoft.com/office/officeart/2008/layout/VerticalCurvedList"/>
    <dgm:cxn modelId="{79085D8D-034F-49C2-A508-BBD9FF810AB4}" type="presParOf" srcId="{68F8E574-871A-4CE3-A5FD-A28D0A8BCD98}" destId="{B150A259-20BF-4651-8D02-28BB5C7DE60C}" srcOrd="6" destOrd="0" presId="urn:microsoft.com/office/officeart/2008/layout/VerticalCurvedList"/>
    <dgm:cxn modelId="{039C6E26-E6CD-4658-940C-F6257915E1E6}" type="presParOf" srcId="{B150A259-20BF-4651-8D02-28BB5C7DE60C}" destId="{9B11A58E-666D-4FE5-9269-330641E48216}" srcOrd="0" destOrd="0" presId="urn:microsoft.com/office/officeart/2008/layout/VerticalCurvedList"/>
    <dgm:cxn modelId="{F1CC687B-37C1-4FF7-8BAF-89143E95F43A}" type="presParOf" srcId="{68F8E574-871A-4CE3-A5FD-A28D0A8BCD98}" destId="{7EA757C9-886A-41AA-A17D-A1BB50AD10DC}" srcOrd="7" destOrd="0" presId="urn:microsoft.com/office/officeart/2008/layout/VerticalCurvedList"/>
    <dgm:cxn modelId="{692196D8-DC51-426C-9A88-FC40B737D915}" type="presParOf" srcId="{68F8E574-871A-4CE3-A5FD-A28D0A8BCD98}" destId="{14E9F53D-B51D-4B85-8FA9-3E2F487BA01F}" srcOrd="8" destOrd="0" presId="urn:microsoft.com/office/officeart/2008/layout/VerticalCurvedList"/>
    <dgm:cxn modelId="{CBBBFA98-6177-4140-8232-672A51EABF44}" type="presParOf" srcId="{14E9F53D-B51D-4B85-8FA9-3E2F487BA01F}" destId="{563A3488-9DE1-4743-A4DF-02A1A2D8C3B0}" srcOrd="0" destOrd="0" presId="urn:microsoft.com/office/officeart/2008/layout/VerticalCurvedList"/>
    <dgm:cxn modelId="{D4FC7738-BCBD-4629-BFE2-2ED21FB22C24}" type="presParOf" srcId="{68F8E574-871A-4CE3-A5FD-A28D0A8BCD98}" destId="{126305B5-7F03-4577-83EF-76CE6F26BF95}" srcOrd="9" destOrd="0" presId="urn:microsoft.com/office/officeart/2008/layout/VerticalCurvedList"/>
    <dgm:cxn modelId="{118A434A-9DD4-4BC3-BE9C-432947B3EF08}" type="presParOf" srcId="{68F8E574-871A-4CE3-A5FD-A28D0A8BCD98}" destId="{CC475870-C2D7-4368-85E3-D10B164D0691}" srcOrd="10" destOrd="0" presId="urn:microsoft.com/office/officeart/2008/layout/VerticalCurvedList"/>
    <dgm:cxn modelId="{ABB62626-7D43-470A-B701-6CD1D3B98489}" type="presParOf" srcId="{CC475870-C2D7-4368-85E3-D10B164D0691}" destId="{18709F15-590A-4A62-BB10-1ECD95FF236D}" srcOrd="0" destOrd="0" presId="urn:microsoft.com/office/officeart/2008/layout/VerticalCurvedList"/>
    <dgm:cxn modelId="{964A3286-8236-44B1-BD8B-BDB476951016}" type="presParOf" srcId="{68F8E574-871A-4CE3-A5FD-A28D0A8BCD98}" destId="{F22D5739-20D0-4DA4-BC72-8A6349FCFE83}" srcOrd="11" destOrd="0" presId="urn:microsoft.com/office/officeart/2008/layout/VerticalCurvedList"/>
    <dgm:cxn modelId="{E6DC3CEA-4768-4BAD-AB82-1732803C2D22}" type="presParOf" srcId="{68F8E574-871A-4CE3-A5FD-A28D0A8BCD98}" destId="{AE67305B-4F41-4857-ADE1-996DEBB66C8D}" srcOrd="12" destOrd="0" presId="urn:microsoft.com/office/officeart/2008/layout/VerticalCurvedList"/>
    <dgm:cxn modelId="{B5B1DBF5-26E3-4AAB-8307-851055B663DD}" type="presParOf" srcId="{AE67305B-4F41-4857-ADE1-996DEBB66C8D}" destId="{62239852-EBAA-4D27-9A7E-8021C08693D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776C3C-B483-496A-8AC0-6C9CF9C7C6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7B0D4D5-104E-4ECC-A709-A4E776712AC9}">
      <dgm:prSet/>
      <dgm:spPr>
        <a:solidFill>
          <a:srgbClr val="92D050"/>
        </a:solidFill>
      </dgm:spPr>
      <dgm:t>
        <a:bodyPr/>
        <a:lstStyle/>
        <a:p>
          <a:r>
            <a:rPr lang="es-ES" b="1" dirty="0"/>
            <a:t>Medidas de aplicación (R 2022/1193)</a:t>
          </a:r>
          <a:endParaRPr lang="es-ES" dirty="0"/>
        </a:p>
      </dgm:t>
    </dgm:pt>
    <dgm:pt modelId="{2C2EDB84-8691-4206-9EFA-98AA90AF85E2}" type="parTrans" cxnId="{2A254B07-5DA5-4846-9289-7E5ED50DFF5A}">
      <dgm:prSet/>
      <dgm:spPr/>
      <dgm:t>
        <a:bodyPr/>
        <a:lstStyle/>
        <a:p>
          <a:endParaRPr lang="es-ES"/>
        </a:p>
      </dgm:t>
    </dgm:pt>
    <dgm:pt modelId="{C596A0FD-F7E4-423E-B09D-18D079FD82F4}" type="sibTrans" cxnId="{2A254B07-5DA5-4846-9289-7E5ED50DFF5A}">
      <dgm:prSet/>
      <dgm:spPr/>
      <dgm:t>
        <a:bodyPr/>
        <a:lstStyle/>
        <a:p>
          <a:endParaRPr lang="es-ES"/>
        </a:p>
      </dgm:t>
    </dgm:pt>
    <dgm:pt modelId="{2D128378-49FB-431A-AE28-5F5CF0F6FC85}">
      <dgm:prSet/>
      <dgm:spPr/>
      <dgm:t>
        <a:bodyPr/>
        <a:lstStyle/>
        <a:p>
          <a:r>
            <a:rPr lang="es-ES" dirty="0"/>
            <a:t>1.MEDIDAS DE CONTROL </a:t>
          </a:r>
        </a:p>
      </dgm:t>
    </dgm:pt>
    <dgm:pt modelId="{A950336F-DB1A-4123-9E8F-EECD2BF73583}" type="parTrans" cxnId="{9143A334-CAB2-40C4-A801-2C95A6BDDB9D}">
      <dgm:prSet/>
      <dgm:spPr/>
      <dgm:t>
        <a:bodyPr/>
        <a:lstStyle/>
        <a:p>
          <a:endParaRPr lang="es-ES"/>
        </a:p>
      </dgm:t>
    </dgm:pt>
    <dgm:pt modelId="{D601AFD0-47CD-4C25-8FFE-6F0AAD88B379}" type="sibTrans" cxnId="{9143A334-CAB2-40C4-A801-2C95A6BDDB9D}">
      <dgm:prSet/>
      <dgm:spPr/>
      <dgm:t>
        <a:bodyPr/>
        <a:lstStyle/>
        <a:p>
          <a:endParaRPr lang="es-ES"/>
        </a:p>
      </dgm:t>
    </dgm:pt>
    <dgm:pt modelId="{82799017-512C-4B6B-BE0F-95753D98C2A5}">
      <dgm:prSet/>
      <dgm:spPr>
        <a:solidFill>
          <a:schemeClr val="tx2">
            <a:lumMod val="50000"/>
            <a:lumOff val="50000"/>
          </a:schemeClr>
        </a:solidFill>
      </dgm:spPr>
      <dgm:t>
        <a:bodyPr/>
        <a:lstStyle/>
        <a:p>
          <a:r>
            <a:rPr lang="es-ES" dirty="0"/>
            <a:t>1.1. </a:t>
          </a:r>
          <a:r>
            <a:rPr lang="es-ES" dirty="0">
              <a:effectLst/>
              <a:latin typeface="Aptos" panose="020B0004020202020204" pitchFamily="34" charset="0"/>
              <a:ea typeface="Aptos" panose="020B0004020202020204" pitchFamily="34" charset="0"/>
              <a:cs typeface="Times New Roman" panose="02020603050405020304" pitchFamily="18" charset="0"/>
            </a:rPr>
            <a:t>Medidas de erradicación </a:t>
          </a:r>
          <a:endParaRPr lang="es-ES" dirty="0"/>
        </a:p>
      </dgm:t>
    </dgm:pt>
    <dgm:pt modelId="{A3B4E29A-060B-4B16-AA03-57C3EE2B5B1B}" type="parTrans" cxnId="{7F3F0042-0DEA-4BAA-9238-8C410E498634}">
      <dgm:prSet/>
      <dgm:spPr/>
      <dgm:t>
        <a:bodyPr/>
        <a:lstStyle/>
        <a:p>
          <a:endParaRPr lang="es-ES"/>
        </a:p>
      </dgm:t>
    </dgm:pt>
    <dgm:pt modelId="{F53A12D9-04DC-46AA-AFA9-987848453788}" type="sibTrans" cxnId="{7F3F0042-0DEA-4BAA-9238-8C410E498634}">
      <dgm:prSet/>
      <dgm:spPr/>
      <dgm:t>
        <a:bodyPr/>
        <a:lstStyle/>
        <a:p>
          <a:endParaRPr lang="es-ES"/>
        </a:p>
      </dgm:t>
    </dgm:pt>
    <dgm:pt modelId="{AC13C2D7-A319-461A-8B0C-7073A6A60B89}">
      <dgm:prSet/>
      <dgm:spPr>
        <a:solidFill>
          <a:schemeClr val="tx2">
            <a:lumMod val="25000"/>
            <a:lumOff val="75000"/>
          </a:schemeClr>
        </a:solidFill>
      </dgm:spPr>
      <dgm:t>
        <a:bodyPr/>
        <a:lstStyle/>
        <a:p>
          <a:r>
            <a:rPr lang="es-ES" dirty="0"/>
            <a:t>1.1.1. </a:t>
          </a:r>
          <a:r>
            <a:rPr lang="es-ES" dirty="0">
              <a:effectLst/>
              <a:latin typeface="Aptos" panose="020B0004020202020204" pitchFamily="34" charset="0"/>
              <a:ea typeface="Aptos" panose="020B0004020202020204" pitchFamily="34" charset="0"/>
              <a:cs typeface="Times New Roman" panose="02020603050405020304" pitchFamily="18" charset="0"/>
            </a:rPr>
            <a:t>Medidas de erradicación en Zona Infectada </a:t>
          </a:r>
          <a:endParaRPr lang="es-ES" dirty="0"/>
        </a:p>
      </dgm:t>
    </dgm:pt>
    <dgm:pt modelId="{955BB258-79CC-420C-B217-C4B51D9497AA}" type="parTrans" cxnId="{6D516728-2253-4778-B35D-3F511D167CCD}">
      <dgm:prSet/>
      <dgm:spPr/>
      <dgm:t>
        <a:bodyPr/>
        <a:lstStyle/>
        <a:p>
          <a:endParaRPr lang="es-ES"/>
        </a:p>
      </dgm:t>
    </dgm:pt>
    <dgm:pt modelId="{93F352F5-7565-4E3B-8D24-03F0DCBFDDD6}" type="sibTrans" cxnId="{6D516728-2253-4778-B35D-3F511D167CCD}">
      <dgm:prSet/>
      <dgm:spPr/>
      <dgm:t>
        <a:bodyPr/>
        <a:lstStyle/>
        <a:p>
          <a:endParaRPr lang="es-ES"/>
        </a:p>
      </dgm:t>
    </dgm:pt>
    <dgm:pt modelId="{12BD750C-929A-4706-8A41-D5B6E96F6930}">
      <dgm:prSet/>
      <dgm:spPr>
        <a:solidFill>
          <a:schemeClr val="tx2">
            <a:lumMod val="10000"/>
            <a:lumOff val="90000"/>
          </a:schemeClr>
        </a:solidFill>
      </dgm:spPr>
      <dgm:t>
        <a:bodyPr/>
        <a:lstStyle/>
        <a:p>
          <a:r>
            <a:rPr lang="es-ES" dirty="0">
              <a:solidFill>
                <a:schemeClr val="tx1"/>
              </a:solidFill>
            </a:rPr>
            <a:t>1.1.1.1 </a:t>
          </a:r>
          <a:r>
            <a:rPr lang="es-ES"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Medidas de erradicación en vegetales especificados y objetos infectados y probablemente infectados. </a:t>
          </a:r>
          <a:endParaRPr lang="es-ES" dirty="0">
            <a:solidFill>
              <a:schemeClr val="tx1"/>
            </a:solidFill>
          </a:endParaRPr>
        </a:p>
      </dgm:t>
    </dgm:pt>
    <dgm:pt modelId="{75517E5A-8065-41F8-A64B-37B24467E000}" type="parTrans" cxnId="{D844076C-272B-49E8-89E2-F37724756315}">
      <dgm:prSet/>
      <dgm:spPr/>
      <dgm:t>
        <a:bodyPr/>
        <a:lstStyle/>
        <a:p>
          <a:endParaRPr lang="es-ES"/>
        </a:p>
      </dgm:t>
    </dgm:pt>
    <dgm:pt modelId="{19497250-76A7-4F81-B876-51404248BDDE}" type="sibTrans" cxnId="{D844076C-272B-49E8-89E2-F37724756315}">
      <dgm:prSet/>
      <dgm:spPr/>
      <dgm:t>
        <a:bodyPr/>
        <a:lstStyle/>
        <a:p>
          <a:endParaRPr lang="es-ES"/>
        </a:p>
      </dgm:t>
    </dgm:pt>
    <dgm:pt modelId="{7C66AEEB-A3C5-4207-AFFB-0EE6F71443A9}">
      <dgm:prSet/>
      <dgm:spPr>
        <a:solidFill>
          <a:schemeClr val="tx2">
            <a:lumMod val="10000"/>
            <a:lumOff val="90000"/>
          </a:schemeClr>
        </a:solidFill>
      </dgm:spPr>
      <dgm:t>
        <a:bodyPr/>
        <a:lstStyle/>
        <a:p>
          <a:r>
            <a:rPr lang="es-ES" dirty="0">
              <a:solidFill>
                <a:schemeClr val="tx1"/>
              </a:solidFill>
            </a:rPr>
            <a:t>1.1.1.2</a:t>
          </a:r>
          <a:r>
            <a:rPr lang="es-ES"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Medidas de erradicación en lugares de producción infectados </a:t>
          </a:r>
          <a:endParaRPr lang="es-ES" dirty="0">
            <a:solidFill>
              <a:schemeClr val="tx1"/>
            </a:solidFill>
          </a:endParaRPr>
        </a:p>
      </dgm:t>
    </dgm:pt>
    <dgm:pt modelId="{C13505FB-D565-49E9-992F-423A033622DA}" type="parTrans" cxnId="{C9DECCAD-385A-4740-9A56-484B080C595F}">
      <dgm:prSet/>
      <dgm:spPr/>
      <dgm:t>
        <a:bodyPr/>
        <a:lstStyle/>
        <a:p>
          <a:endParaRPr lang="es-ES"/>
        </a:p>
      </dgm:t>
    </dgm:pt>
    <dgm:pt modelId="{975E2E02-D925-46BF-A225-209B4B62462F}" type="sibTrans" cxnId="{C9DECCAD-385A-4740-9A56-484B080C595F}">
      <dgm:prSet/>
      <dgm:spPr/>
      <dgm:t>
        <a:bodyPr/>
        <a:lstStyle/>
        <a:p>
          <a:endParaRPr lang="es-ES"/>
        </a:p>
      </dgm:t>
    </dgm:pt>
    <dgm:pt modelId="{3942C818-2B0E-4832-A67A-F11B9921B6DE}">
      <dgm:prSet/>
      <dgm:spPr>
        <a:solidFill>
          <a:schemeClr val="tx2">
            <a:lumMod val="25000"/>
            <a:lumOff val="75000"/>
          </a:schemeClr>
        </a:solidFill>
      </dgm:spPr>
      <dgm:t>
        <a:bodyPr/>
        <a:lstStyle/>
        <a:p>
          <a:r>
            <a:rPr lang="es-ES" dirty="0"/>
            <a:t>1.1. 2. </a:t>
          </a:r>
          <a:r>
            <a:rPr lang="es-ES" dirty="0">
              <a:effectLst/>
              <a:latin typeface="Aptos" panose="020B0004020202020204" pitchFamily="34" charset="0"/>
              <a:ea typeface="Aptos" panose="020B0004020202020204" pitchFamily="34" charset="0"/>
              <a:cs typeface="Times New Roman" panose="02020603050405020304" pitchFamily="18" charset="0"/>
            </a:rPr>
            <a:t>Otras medidas de erradicación dentro de las zonas demarcadas</a:t>
          </a:r>
          <a:endParaRPr lang="es-ES" dirty="0"/>
        </a:p>
      </dgm:t>
    </dgm:pt>
    <dgm:pt modelId="{C0D2AFBE-23AB-4F79-84AB-8C6446833637}" type="parTrans" cxnId="{97D2C7A0-5CE0-470E-9BC6-36E18E85B7FE}">
      <dgm:prSet/>
      <dgm:spPr/>
      <dgm:t>
        <a:bodyPr/>
        <a:lstStyle/>
        <a:p>
          <a:endParaRPr lang="es-ES"/>
        </a:p>
      </dgm:t>
    </dgm:pt>
    <dgm:pt modelId="{B0494957-0C90-4EAA-834F-375F3880B7B3}" type="sibTrans" cxnId="{97D2C7A0-5CE0-470E-9BC6-36E18E85B7FE}">
      <dgm:prSet/>
      <dgm:spPr/>
      <dgm:t>
        <a:bodyPr/>
        <a:lstStyle/>
        <a:p>
          <a:endParaRPr lang="es-ES"/>
        </a:p>
      </dgm:t>
    </dgm:pt>
    <dgm:pt modelId="{7C1B2B39-B928-4FFD-A5A2-F399B60E661A}">
      <dgm:prSet/>
      <dgm:spPr>
        <a:solidFill>
          <a:schemeClr val="tx2">
            <a:lumMod val="25000"/>
            <a:lumOff val="75000"/>
          </a:schemeClr>
        </a:solidFill>
      </dgm:spPr>
      <dgm:t>
        <a:bodyPr/>
        <a:lstStyle/>
        <a:p>
          <a:r>
            <a:rPr lang="es-ES" dirty="0"/>
            <a:t>1.1.3. </a:t>
          </a:r>
          <a:r>
            <a:rPr lang="es-ES" dirty="0">
              <a:effectLst/>
              <a:latin typeface="Aptos" panose="020B0004020202020204" pitchFamily="34" charset="0"/>
              <a:ea typeface="Aptos" panose="020B0004020202020204" pitchFamily="34" charset="0"/>
              <a:cs typeface="Times New Roman" panose="02020603050405020304" pitchFamily="18" charset="0"/>
            </a:rPr>
            <a:t>Medidas de destrucción o eliminación de vegetales infectados </a:t>
          </a:r>
          <a:endParaRPr lang="es-ES" dirty="0"/>
        </a:p>
      </dgm:t>
    </dgm:pt>
    <dgm:pt modelId="{343EE79B-F75B-4E65-BD1F-EE3276F844D2}" type="parTrans" cxnId="{8D39D5FB-A537-47AA-94FE-B4FE500F8C7C}">
      <dgm:prSet/>
      <dgm:spPr/>
      <dgm:t>
        <a:bodyPr/>
        <a:lstStyle/>
        <a:p>
          <a:endParaRPr lang="es-ES"/>
        </a:p>
      </dgm:t>
    </dgm:pt>
    <dgm:pt modelId="{4890D711-94CA-4E6D-8446-786AFAD5EB2C}" type="sibTrans" cxnId="{8D39D5FB-A537-47AA-94FE-B4FE500F8C7C}">
      <dgm:prSet/>
      <dgm:spPr/>
      <dgm:t>
        <a:bodyPr/>
        <a:lstStyle/>
        <a:p>
          <a:endParaRPr lang="es-ES"/>
        </a:p>
      </dgm:t>
    </dgm:pt>
    <dgm:pt modelId="{D84F68CF-179E-4D0C-B3C6-9D1E3160BA3D}">
      <dgm:prSet/>
      <dgm:spPr>
        <a:solidFill>
          <a:schemeClr val="tx2">
            <a:lumMod val="25000"/>
            <a:lumOff val="75000"/>
          </a:schemeClr>
        </a:solidFill>
      </dgm:spPr>
      <dgm:t>
        <a:bodyPr/>
        <a:lstStyle/>
        <a:p>
          <a:r>
            <a:rPr lang="es-ES"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1.1.4. Métodos de eliminación de residuos </a:t>
          </a:r>
          <a:endParaRPr lang="es-ES" dirty="0">
            <a:solidFill>
              <a:schemeClr val="bg1"/>
            </a:solidFill>
          </a:endParaRPr>
        </a:p>
      </dgm:t>
    </dgm:pt>
    <dgm:pt modelId="{7AF36E60-282B-4F17-A4EB-AE485E159D44}" type="parTrans" cxnId="{317375F5-5602-4FCA-9DFF-A40AE5948677}">
      <dgm:prSet/>
      <dgm:spPr/>
      <dgm:t>
        <a:bodyPr/>
        <a:lstStyle/>
        <a:p>
          <a:endParaRPr lang="es-ES"/>
        </a:p>
      </dgm:t>
    </dgm:pt>
    <dgm:pt modelId="{A6936ED8-3BEB-4DF7-9CCF-B51FD1BC1A41}" type="sibTrans" cxnId="{317375F5-5602-4FCA-9DFF-A40AE5948677}">
      <dgm:prSet/>
      <dgm:spPr/>
      <dgm:t>
        <a:bodyPr/>
        <a:lstStyle/>
        <a:p>
          <a:endParaRPr lang="es-ES"/>
        </a:p>
      </dgm:t>
    </dgm:pt>
    <dgm:pt modelId="{DE21C61F-92CC-4A86-A5E4-D75669D0A972}" type="pres">
      <dgm:prSet presAssocID="{04776C3C-B483-496A-8AC0-6C9CF9C7C675}" presName="linear" presStyleCnt="0">
        <dgm:presLayoutVars>
          <dgm:animLvl val="lvl"/>
          <dgm:resizeHandles val="exact"/>
        </dgm:presLayoutVars>
      </dgm:prSet>
      <dgm:spPr/>
    </dgm:pt>
    <dgm:pt modelId="{96BD5D8D-443E-4EDA-B453-151937839112}" type="pres">
      <dgm:prSet presAssocID="{F7B0D4D5-104E-4ECC-A709-A4E776712AC9}" presName="parentText" presStyleLbl="node1" presStyleIdx="0" presStyleCnt="9">
        <dgm:presLayoutVars>
          <dgm:chMax val="0"/>
          <dgm:bulletEnabled val="1"/>
        </dgm:presLayoutVars>
      </dgm:prSet>
      <dgm:spPr/>
    </dgm:pt>
    <dgm:pt modelId="{E6633069-C712-4AB8-8DF7-C6509CEF9302}" type="pres">
      <dgm:prSet presAssocID="{C596A0FD-F7E4-423E-B09D-18D079FD82F4}" presName="spacer" presStyleCnt="0"/>
      <dgm:spPr/>
    </dgm:pt>
    <dgm:pt modelId="{3450C772-4330-4B16-BF64-E004F0440826}" type="pres">
      <dgm:prSet presAssocID="{2D128378-49FB-431A-AE28-5F5CF0F6FC85}" presName="parentText" presStyleLbl="node1" presStyleIdx="1" presStyleCnt="9">
        <dgm:presLayoutVars>
          <dgm:chMax val="0"/>
          <dgm:bulletEnabled val="1"/>
        </dgm:presLayoutVars>
      </dgm:prSet>
      <dgm:spPr/>
    </dgm:pt>
    <dgm:pt modelId="{B303E7B8-C858-43E4-84B0-938EB0B60622}" type="pres">
      <dgm:prSet presAssocID="{D601AFD0-47CD-4C25-8FFE-6F0AAD88B379}" presName="spacer" presStyleCnt="0"/>
      <dgm:spPr/>
    </dgm:pt>
    <dgm:pt modelId="{EA0B37EC-2E53-4ED2-B5C6-E1265DDC1931}" type="pres">
      <dgm:prSet presAssocID="{82799017-512C-4B6B-BE0F-95753D98C2A5}" presName="parentText" presStyleLbl="node1" presStyleIdx="2" presStyleCnt="9">
        <dgm:presLayoutVars>
          <dgm:chMax val="0"/>
          <dgm:bulletEnabled val="1"/>
        </dgm:presLayoutVars>
      </dgm:prSet>
      <dgm:spPr/>
    </dgm:pt>
    <dgm:pt modelId="{F6683F4A-2EF9-4C4D-865C-4934016535E5}" type="pres">
      <dgm:prSet presAssocID="{F53A12D9-04DC-46AA-AFA9-987848453788}" presName="spacer" presStyleCnt="0"/>
      <dgm:spPr/>
    </dgm:pt>
    <dgm:pt modelId="{4E1DC622-377D-4DDE-BBA7-19FCDA572217}" type="pres">
      <dgm:prSet presAssocID="{AC13C2D7-A319-461A-8B0C-7073A6A60B89}" presName="parentText" presStyleLbl="node1" presStyleIdx="3" presStyleCnt="9">
        <dgm:presLayoutVars>
          <dgm:chMax val="0"/>
          <dgm:bulletEnabled val="1"/>
        </dgm:presLayoutVars>
      </dgm:prSet>
      <dgm:spPr/>
    </dgm:pt>
    <dgm:pt modelId="{9C74BD69-9463-43D6-9F7C-7E2A0B8F1DDE}" type="pres">
      <dgm:prSet presAssocID="{93F352F5-7565-4E3B-8D24-03F0DCBFDDD6}" presName="spacer" presStyleCnt="0"/>
      <dgm:spPr/>
    </dgm:pt>
    <dgm:pt modelId="{0E9F0C2F-32B1-496D-91FC-2D5A627648FC}" type="pres">
      <dgm:prSet presAssocID="{12BD750C-929A-4706-8A41-D5B6E96F6930}" presName="parentText" presStyleLbl="node1" presStyleIdx="4" presStyleCnt="9">
        <dgm:presLayoutVars>
          <dgm:chMax val="0"/>
          <dgm:bulletEnabled val="1"/>
        </dgm:presLayoutVars>
      </dgm:prSet>
      <dgm:spPr/>
    </dgm:pt>
    <dgm:pt modelId="{EB02C4EA-D5EA-432F-A8C3-EA0417CF691C}" type="pres">
      <dgm:prSet presAssocID="{19497250-76A7-4F81-B876-51404248BDDE}" presName="spacer" presStyleCnt="0"/>
      <dgm:spPr/>
    </dgm:pt>
    <dgm:pt modelId="{A6B86AB5-BDAE-462C-B08F-C5D53BA81BF4}" type="pres">
      <dgm:prSet presAssocID="{7C66AEEB-A3C5-4207-AFFB-0EE6F71443A9}" presName="parentText" presStyleLbl="node1" presStyleIdx="5" presStyleCnt="9">
        <dgm:presLayoutVars>
          <dgm:chMax val="0"/>
          <dgm:bulletEnabled val="1"/>
        </dgm:presLayoutVars>
      </dgm:prSet>
      <dgm:spPr/>
    </dgm:pt>
    <dgm:pt modelId="{08046790-D5CC-4945-861F-0AE1962B9C09}" type="pres">
      <dgm:prSet presAssocID="{975E2E02-D925-46BF-A225-209B4B62462F}" presName="spacer" presStyleCnt="0"/>
      <dgm:spPr/>
    </dgm:pt>
    <dgm:pt modelId="{EDEF75E6-D39D-425D-A8B3-87175E17DD6F}" type="pres">
      <dgm:prSet presAssocID="{3942C818-2B0E-4832-A67A-F11B9921B6DE}" presName="parentText" presStyleLbl="node1" presStyleIdx="6" presStyleCnt="9">
        <dgm:presLayoutVars>
          <dgm:chMax val="0"/>
          <dgm:bulletEnabled val="1"/>
        </dgm:presLayoutVars>
      </dgm:prSet>
      <dgm:spPr/>
    </dgm:pt>
    <dgm:pt modelId="{31A7EE8B-A43A-4D0E-8644-399EA1431532}" type="pres">
      <dgm:prSet presAssocID="{B0494957-0C90-4EAA-834F-375F3880B7B3}" presName="spacer" presStyleCnt="0"/>
      <dgm:spPr/>
    </dgm:pt>
    <dgm:pt modelId="{9C2E2A3F-8DF3-4296-BA91-AFE0D3EE215E}" type="pres">
      <dgm:prSet presAssocID="{7C1B2B39-B928-4FFD-A5A2-F399B60E661A}" presName="parentText" presStyleLbl="node1" presStyleIdx="7" presStyleCnt="9">
        <dgm:presLayoutVars>
          <dgm:chMax val="0"/>
          <dgm:bulletEnabled val="1"/>
        </dgm:presLayoutVars>
      </dgm:prSet>
      <dgm:spPr/>
    </dgm:pt>
    <dgm:pt modelId="{02BE896C-7C14-4C11-BED9-AFFF914622B5}" type="pres">
      <dgm:prSet presAssocID="{4890D711-94CA-4E6D-8446-786AFAD5EB2C}" presName="spacer" presStyleCnt="0"/>
      <dgm:spPr/>
    </dgm:pt>
    <dgm:pt modelId="{9852B4B1-4F29-4A8E-87CD-4A0341A84A8B}" type="pres">
      <dgm:prSet presAssocID="{D84F68CF-179E-4D0C-B3C6-9D1E3160BA3D}" presName="parentText" presStyleLbl="node1" presStyleIdx="8" presStyleCnt="9">
        <dgm:presLayoutVars>
          <dgm:chMax val="0"/>
          <dgm:bulletEnabled val="1"/>
        </dgm:presLayoutVars>
      </dgm:prSet>
      <dgm:spPr/>
    </dgm:pt>
  </dgm:ptLst>
  <dgm:cxnLst>
    <dgm:cxn modelId="{2A254B07-5DA5-4846-9289-7E5ED50DFF5A}" srcId="{04776C3C-B483-496A-8AC0-6C9CF9C7C675}" destId="{F7B0D4D5-104E-4ECC-A709-A4E776712AC9}" srcOrd="0" destOrd="0" parTransId="{2C2EDB84-8691-4206-9EFA-98AA90AF85E2}" sibTransId="{C596A0FD-F7E4-423E-B09D-18D079FD82F4}"/>
    <dgm:cxn modelId="{6D516728-2253-4778-B35D-3F511D167CCD}" srcId="{04776C3C-B483-496A-8AC0-6C9CF9C7C675}" destId="{AC13C2D7-A319-461A-8B0C-7073A6A60B89}" srcOrd="3" destOrd="0" parTransId="{955BB258-79CC-420C-B217-C4B51D9497AA}" sibTransId="{93F352F5-7565-4E3B-8D24-03F0DCBFDDD6}"/>
    <dgm:cxn modelId="{D3107C2A-3F0B-4051-8B73-395136C16E4E}" type="presOf" srcId="{2D128378-49FB-431A-AE28-5F5CF0F6FC85}" destId="{3450C772-4330-4B16-BF64-E004F0440826}" srcOrd="0" destOrd="0" presId="urn:microsoft.com/office/officeart/2005/8/layout/vList2"/>
    <dgm:cxn modelId="{DCA71E2F-7228-403C-A806-51FDAF8D3F7C}" type="presOf" srcId="{AC13C2D7-A319-461A-8B0C-7073A6A60B89}" destId="{4E1DC622-377D-4DDE-BBA7-19FCDA572217}" srcOrd="0" destOrd="0" presId="urn:microsoft.com/office/officeart/2005/8/layout/vList2"/>
    <dgm:cxn modelId="{9143A334-CAB2-40C4-A801-2C95A6BDDB9D}" srcId="{04776C3C-B483-496A-8AC0-6C9CF9C7C675}" destId="{2D128378-49FB-431A-AE28-5F5CF0F6FC85}" srcOrd="1" destOrd="0" parTransId="{A950336F-DB1A-4123-9E8F-EECD2BF73583}" sibTransId="{D601AFD0-47CD-4C25-8FFE-6F0AAD88B379}"/>
    <dgm:cxn modelId="{CB79855D-0D7D-4A95-92EE-4D23D2874160}" type="presOf" srcId="{04776C3C-B483-496A-8AC0-6C9CF9C7C675}" destId="{DE21C61F-92CC-4A86-A5E4-D75669D0A972}" srcOrd="0" destOrd="0" presId="urn:microsoft.com/office/officeart/2005/8/layout/vList2"/>
    <dgm:cxn modelId="{E8B80C61-EC61-44FA-981B-035FF3656B6E}" type="presOf" srcId="{7C1B2B39-B928-4FFD-A5A2-F399B60E661A}" destId="{9C2E2A3F-8DF3-4296-BA91-AFE0D3EE215E}" srcOrd="0" destOrd="0" presId="urn:microsoft.com/office/officeart/2005/8/layout/vList2"/>
    <dgm:cxn modelId="{7F3F0042-0DEA-4BAA-9238-8C410E498634}" srcId="{04776C3C-B483-496A-8AC0-6C9CF9C7C675}" destId="{82799017-512C-4B6B-BE0F-95753D98C2A5}" srcOrd="2" destOrd="0" parTransId="{A3B4E29A-060B-4B16-AA03-57C3EE2B5B1B}" sibTransId="{F53A12D9-04DC-46AA-AFA9-987848453788}"/>
    <dgm:cxn modelId="{E3281244-E944-4E9A-8A7A-D5044EACC82E}" type="presOf" srcId="{7C66AEEB-A3C5-4207-AFFB-0EE6F71443A9}" destId="{A6B86AB5-BDAE-462C-B08F-C5D53BA81BF4}" srcOrd="0" destOrd="0" presId="urn:microsoft.com/office/officeart/2005/8/layout/vList2"/>
    <dgm:cxn modelId="{4D81BE67-DF90-42FE-B876-8912C99DD24F}" type="presOf" srcId="{D84F68CF-179E-4D0C-B3C6-9D1E3160BA3D}" destId="{9852B4B1-4F29-4A8E-87CD-4A0341A84A8B}" srcOrd="0" destOrd="0" presId="urn:microsoft.com/office/officeart/2005/8/layout/vList2"/>
    <dgm:cxn modelId="{D0B09569-5BD0-4D95-BD38-A1F3B9F6B8D9}" type="presOf" srcId="{F7B0D4D5-104E-4ECC-A709-A4E776712AC9}" destId="{96BD5D8D-443E-4EDA-B453-151937839112}" srcOrd="0" destOrd="0" presId="urn:microsoft.com/office/officeart/2005/8/layout/vList2"/>
    <dgm:cxn modelId="{D844076C-272B-49E8-89E2-F37724756315}" srcId="{04776C3C-B483-496A-8AC0-6C9CF9C7C675}" destId="{12BD750C-929A-4706-8A41-D5B6E96F6930}" srcOrd="4" destOrd="0" parTransId="{75517E5A-8065-41F8-A64B-37B24467E000}" sibTransId="{19497250-76A7-4F81-B876-51404248BDDE}"/>
    <dgm:cxn modelId="{B2EDF86F-399A-4978-A3B4-A31985190407}" type="presOf" srcId="{3942C818-2B0E-4832-A67A-F11B9921B6DE}" destId="{EDEF75E6-D39D-425D-A8B3-87175E17DD6F}" srcOrd="0" destOrd="0" presId="urn:microsoft.com/office/officeart/2005/8/layout/vList2"/>
    <dgm:cxn modelId="{7370219A-A5BC-4237-B6C1-5E5C9990B865}" type="presOf" srcId="{82799017-512C-4B6B-BE0F-95753D98C2A5}" destId="{EA0B37EC-2E53-4ED2-B5C6-E1265DDC1931}" srcOrd="0" destOrd="0" presId="urn:microsoft.com/office/officeart/2005/8/layout/vList2"/>
    <dgm:cxn modelId="{97D2C7A0-5CE0-470E-9BC6-36E18E85B7FE}" srcId="{04776C3C-B483-496A-8AC0-6C9CF9C7C675}" destId="{3942C818-2B0E-4832-A67A-F11B9921B6DE}" srcOrd="6" destOrd="0" parTransId="{C0D2AFBE-23AB-4F79-84AB-8C6446833637}" sibTransId="{B0494957-0C90-4EAA-834F-375F3880B7B3}"/>
    <dgm:cxn modelId="{C9DECCAD-385A-4740-9A56-484B080C595F}" srcId="{04776C3C-B483-496A-8AC0-6C9CF9C7C675}" destId="{7C66AEEB-A3C5-4207-AFFB-0EE6F71443A9}" srcOrd="5" destOrd="0" parTransId="{C13505FB-D565-49E9-992F-423A033622DA}" sibTransId="{975E2E02-D925-46BF-A225-209B4B62462F}"/>
    <dgm:cxn modelId="{48E48EB6-2F97-477D-98EC-804A630BF88A}" type="presOf" srcId="{12BD750C-929A-4706-8A41-D5B6E96F6930}" destId="{0E9F0C2F-32B1-496D-91FC-2D5A627648FC}" srcOrd="0" destOrd="0" presId="urn:microsoft.com/office/officeart/2005/8/layout/vList2"/>
    <dgm:cxn modelId="{317375F5-5602-4FCA-9DFF-A40AE5948677}" srcId="{04776C3C-B483-496A-8AC0-6C9CF9C7C675}" destId="{D84F68CF-179E-4D0C-B3C6-9D1E3160BA3D}" srcOrd="8" destOrd="0" parTransId="{7AF36E60-282B-4F17-A4EB-AE485E159D44}" sibTransId="{A6936ED8-3BEB-4DF7-9CCF-B51FD1BC1A41}"/>
    <dgm:cxn modelId="{8D39D5FB-A537-47AA-94FE-B4FE500F8C7C}" srcId="{04776C3C-B483-496A-8AC0-6C9CF9C7C675}" destId="{7C1B2B39-B928-4FFD-A5A2-F399B60E661A}" srcOrd="7" destOrd="0" parTransId="{343EE79B-F75B-4E65-BD1F-EE3276F844D2}" sibTransId="{4890D711-94CA-4E6D-8446-786AFAD5EB2C}"/>
    <dgm:cxn modelId="{818F41DB-5DC7-47A7-B1BD-ECA2F026A5C5}" type="presParOf" srcId="{DE21C61F-92CC-4A86-A5E4-D75669D0A972}" destId="{96BD5D8D-443E-4EDA-B453-151937839112}" srcOrd="0" destOrd="0" presId="urn:microsoft.com/office/officeart/2005/8/layout/vList2"/>
    <dgm:cxn modelId="{ACB8DCCB-A132-4793-B80A-FE421AE4743B}" type="presParOf" srcId="{DE21C61F-92CC-4A86-A5E4-D75669D0A972}" destId="{E6633069-C712-4AB8-8DF7-C6509CEF9302}" srcOrd="1" destOrd="0" presId="urn:microsoft.com/office/officeart/2005/8/layout/vList2"/>
    <dgm:cxn modelId="{9394C883-A977-4812-9A63-25E9764B33C3}" type="presParOf" srcId="{DE21C61F-92CC-4A86-A5E4-D75669D0A972}" destId="{3450C772-4330-4B16-BF64-E004F0440826}" srcOrd="2" destOrd="0" presId="urn:microsoft.com/office/officeart/2005/8/layout/vList2"/>
    <dgm:cxn modelId="{0932F86D-0F6B-49A0-93C3-BF301C36792F}" type="presParOf" srcId="{DE21C61F-92CC-4A86-A5E4-D75669D0A972}" destId="{B303E7B8-C858-43E4-84B0-938EB0B60622}" srcOrd="3" destOrd="0" presId="urn:microsoft.com/office/officeart/2005/8/layout/vList2"/>
    <dgm:cxn modelId="{3FECCB2F-5C8F-482D-B95C-9152C826EE69}" type="presParOf" srcId="{DE21C61F-92CC-4A86-A5E4-D75669D0A972}" destId="{EA0B37EC-2E53-4ED2-B5C6-E1265DDC1931}" srcOrd="4" destOrd="0" presId="urn:microsoft.com/office/officeart/2005/8/layout/vList2"/>
    <dgm:cxn modelId="{04D46B64-6053-4544-9E1C-0FB097223029}" type="presParOf" srcId="{DE21C61F-92CC-4A86-A5E4-D75669D0A972}" destId="{F6683F4A-2EF9-4C4D-865C-4934016535E5}" srcOrd="5" destOrd="0" presId="urn:microsoft.com/office/officeart/2005/8/layout/vList2"/>
    <dgm:cxn modelId="{827D0181-DC94-47FF-96A9-29BD6550416E}" type="presParOf" srcId="{DE21C61F-92CC-4A86-A5E4-D75669D0A972}" destId="{4E1DC622-377D-4DDE-BBA7-19FCDA572217}" srcOrd="6" destOrd="0" presId="urn:microsoft.com/office/officeart/2005/8/layout/vList2"/>
    <dgm:cxn modelId="{6417D1B5-7BBA-419B-B0C2-487F74C870A5}" type="presParOf" srcId="{DE21C61F-92CC-4A86-A5E4-D75669D0A972}" destId="{9C74BD69-9463-43D6-9F7C-7E2A0B8F1DDE}" srcOrd="7" destOrd="0" presId="urn:microsoft.com/office/officeart/2005/8/layout/vList2"/>
    <dgm:cxn modelId="{A5272865-E643-4BE1-9C14-643530AB05F4}" type="presParOf" srcId="{DE21C61F-92CC-4A86-A5E4-D75669D0A972}" destId="{0E9F0C2F-32B1-496D-91FC-2D5A627648FC}" srcOrd="8" destOrd="0" presId="urn:microsoft.com/office/officeart/2005/8/layout/vList2"/>
    <dgm:cxn modelId="{B78457FB-A84C-4A05-8B95-7B13B7E16BA0}" type="presParOf" srcId="{DE21C61F-92CC-4A86-A5E4-D75669D0A972}" destId="{EB02C4EA-D5EA-432F-A8C3-EA0417CF691C}" srcOrd="9" destOrd="0" presId="urn:microsoft.com/office/officeart/2005/8/layout/vList2"/>
    <dgm:cxn modelId="{83DDB6B5-87A3-4E1A-A434-FE2078B3921F}" type="presParOf" srcId="{DE21C61F-92CC-4A86-A5E4-D75669D0A972}" destId="{A6B86AB5-BDAE-462C-B08F-C5D53BA81BF4}" srcOrd="10" destOrd="0" presId="urn:microsoft.com/office/officeart/2005/8/layout/vList2"/>
    <dgm:cxn modelId="{429BB3E4-56C1-47C9-9874-22CF9F1FDC18}" type="presParOf" srcId="{DE21C61F-92CC-4A86-A5E4-D75669D0A972}" destId="{08046790-D5CC-4945-861F-0AE1962B9C09}" srcOrd="11" destOrd="0" presId="urn:microsoft.com/office/officeart/2005/8/layout/vList2"/>
    <dgm:cxn modelId="{048AE27D-882A-495E-A5EE-1B29AE53FC4C}" type="presParOf" srcId="{DE21C61F-92CC-4A86-A5E4-D75669D0A972}" destId="{EDEF75E6-D39D-425D-A8B3-87175E17DD6F}" srcOrd="12" destOrd="0" presId="urn:microsoft.com/office/officeart/2005/8/layout/vList2"/>
    <dgm:cxn modelId="{4EE139A5-DA99-4267-B93B-7E08C206AE3F}" type="presParOf" srcId="{DE21C61F-92CC-4A86-A5E4-D75669D0A972}" destId="{31A7EE8B-A43A-4D0E-8644-399EA1431532}" srcOrd="13" destOrd="0" presId="urn:microsoft.com/office/officeart/2005/8/layout/vList2"/>
    <dgm:cxn modelId="{F372DE0E-07E8-4DD4-B795-8FE447E20EE9}" type="presParOf" srcId="{DE21C61F-92CC-4A86-A5E4-D75669D0A972}" destId="{9C2E2A3F-8DF3-4296-BA91-AFE0D3EE215E}" srcOrd="14" destOrd="0" presId="urn:microsoft.com/office/officeart/2005/8/layout/vList2"/>
    <dgm:cxn modelId="{A7011E2F-F01B-4BD5-816D-BD26E646A3AE}" type="presParOf" srcId="{DE21C61F-92CC-4A86-A5E4-D75669D0A972}" destId="{02BE896C-7C14-4C11-BED9-AFFF914622B5}" srcOrd="15" destOrd="0" presId="urn:microsoft.com/office/officeart/2005/8/layout/vList2"/>
    <dgm:cxn modelId="{FC12156B-C848-4A39-82B4-B4FB5E96C4DE}" type="presParOf" srcId="{DE21C61F-92CC-4A86-A5E4-D75669D0A972}" destId="{9852B4B1-4F29-4A8E-87CD-4A0341A84A8B}"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EF7BC-DF10-48D9-B88D-F258416DCBC3}">
      <dsp:nvSpPr>
        <dsp:cNvPr id="0" name=""/>
        <dsp:cNvSpPr/>
      </dsp:nvSpPr>
      <dsp:spPr>
        <a:xfrm>
          <a:off x="0" y="0"/>
          <a:ext cx="10515600" cy="13597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la producción Europea en 2024 fue de 49,39 millones de toneladas  y la producción en España 1,91 millones de toneladas, ocupando la séptima posición en la producción europea, con un valor de la producción de 18.036  y  1011 millones de € respectivamente.</a:t>
          </a:r>
        </a:p>
      </dsp:txBody>
      <dsp:txXfrm>
        <a:off x="2239099" y="0"/>
        <a:ext cx="8276500" cy="1359793"/>
      </dsp:txXfrm>
    </dsp:sp>
    <dsp:sp modelId="{D24D250D-6C83-4B99-94FE-C325CB27B7B4}">
      <dsp:nvSpPr>
        <dsp:cNvPr id="0" name=""/>
        <dsp:cNvSpPr/>
      </dsp:nvSpPr>
      <dsp:spPr>
        <a:xfrm>
          <a:off x="135979" y="135979"/>
          <a:ext cx="2103120" cy="1087834"/>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1CB9AF-176B-497C-BEAF-4D01B3F498ED}">
      <dsp:nvSpPr>
        <dsp:cNvPr id="0" name=""/>
        <dsp:cNvSpPr/>
      </dsp:nvSpPr>
      <dsp:spPr>
        <a:xfrm>
          <a:off x="0" y="1495772"/>
          <a:ext cx="10515600" cy="13597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España tiene un saldo comercial negativo, siendo un importador neto. El comercio es intracomunitario en patata de siembra y mayoritariamente intra europeo en patata de consumo.</a:t>
          </a:r>
        </a:p>
      </dsp:txBody>
      <dsp:txXfrm>
        <a:off x="2239099" y="1495772"/>
        <a:ext cx="8276500" cy="1359793"/>
      </dsp:txXfrm>
    </dsp:sp>
    <dsp:sp modelId="{39C25F4B-6BDB-4955-A7E7-DF07D1E78E42}">
      <dsp:nvSpPr>
        <dsp:cNvPr id="0" name=""/>
        <dsp:cNvSpPr/>
      </dsp:nvSpPr>
      <dsp:spPr>
        <a:xfrm>
          <a:off x="135979" y="1631751"/>
          <a:ext cx="2103120" cy="1087834"/>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89FD7-DE17-43AC-BCC4-224E54C7F8CF}">
      <dsp:nvSpPr>
        <dsp:cNvPr id="0" name=""/>
        <dsp:cNvSpPr/>
      </dsp:nvSpPr>
      <dsp:spPr>
        <a:xfrm>
          <a:off x="0" y="2991544"/>
          <a:ext cx="10515600" cy="13597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es un cultivo mayoritariamente de regadío en España, estando concentrada la producción de patata de siembra en las Comunidades autónomas de Castilla y León y País Vasco y Catilla y León, Galicia, País Vasco, </a:t>
          </a:r>
          <a:r>
            <a:rPr lang="es-ES" sz="2000" kern="1200" dirty="0" err="1"/>
            <a:t>Andlaucía</a:t>
          </a:r>
          <a:r>
            <a:rPr lang="es-ES" sz="2000" kern="1200" dirty="0"/>
            <a:t> y Región de Murcia en el caso de la patata de consumo.</a:t>
          </a:r>
        </a:p>
      </dsp:txBody>
      <dsp:txXfrm>
        <a:off x="2239099" y="2991544"/>
        <a:ext cx="8276500" cy="1359793"/>
      </dsp:txXfrm>
    </dsp:sp>
    <dsp:sp modelId="{4642FCC4-D27D-4663-BA96-875F85B6A09E}">
      <dsp:nvSpPr>
        <dsp:cNvPr id="0" name=""/>
        <dsp:cNvSpPr/>
      </dsp:nvSpPr>
      <dsp:spPr>
        <a:xfrm>
          <a:off x="135979" y="3127524"/>
          <a:ext cx="2103120" cy="1087834"/>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D5D8D-443E-4EDA-B453-151937839112}">
      <dsp:nvSpPr>
        <dsp:cNvPr id="0" name=""/>
        <dsp:cNvSpPr/>
      </dsp:nvSpPr>
      <dsp:spPr>
        <a:xfrm>
          <a:off x="0" y="7863"/>
          <a:ext cx="8579895" cy="835380"/>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ES" sz="3400" b="1" kern="1200" dirty="0"/>
            <a:t>Medidas de aplicación (R 2022/1192)</a:t>
          </a:r>
          <a:endParaRPr lang="es-ES" sz="3400" kern="1200" dirty="0"/>
        </a:p>
      </dsp:txBody>
      <dsp:txXfrm>
        <a:off x="40780" y="48643"/>
        <a:ext cx="8498335" cy="753820"/>
      </dsp:txXfrm>
    </dsp:sp>
    <dsp:sp modelId="{3450C772-4330-4B16-BF64-E004F0440826}">
      <dsp:nvSpPr>
        <dsp:cNvPr id="0" name=""/>
        <dsp:cNvSpPr/>
      </dsp:nvSpPr>
      <dsp:spPr>
        <a:xfrm>
          <a:off x="0" y="941163"/>
          <a:ext cx="8579895" cy="8353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ES" sz="3400" kern="1200" dirty="0"/>
            <a:t>1.MEDIDAS DE CONTROL </a:t>
          </a:r>
        </a:p>
      </dsp:txBody>
      <dsp:txXfrm>
        <a:off x="40780" y="981943"/>
        <a:ext cx="8498335" cy="753820"/>
      </dsp:txXfrm>
    </dsp:sp>
    <dsp:sp modelId="{EA0B37EC-2E53-4ED2-B5C6-E1265DDC1931}">
      <dsp:nvSpPr>
        <dsp:cNvPr id="0" name=""/>
        <dsp:cNvSpPr/>
      </dsp:nvSpPr>
      <dsp:spPr>
        <a:xfrm>
          <a:off x="0" y="1874463"/>
          <a:ext cx="8579895" cy="835380"/>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ES" sz="3400" kern="1200" dirty="0"/>
            <a:t>1</a:t>
          </a:r>
          <a:r>
            <a:rPr lang="es-ES" sz="3400" kern="1200" dirty="0">
              <a:effectLst/>
              <a:latin typeface="Aptos" panose="020B0004020202020204" pitchFamily="34" charset="0"/>
              <a:ea typeface="Aptos" panose="020B0004020202020204" pitchFamily="34" charset="0"/>
              <a:cs typeface="Times New Roman" panose="02020603050405020304" pitchFamily="18" charset="0"/>
            </a:rPr>
            <a:t>.2 Evitar la dispersión  </a:t>
          </a:r>
          <a:endParaRPr lang="es-ES" sz="3400" kern="1200" dirty="0"/>
        </a:p>
      </dsp:txBody>
      <dsp:txXfrm>
        <a:off x="40780" y="1915243"/>
        <a:ext cx="8498335" cy="753820"/>
      </dsp:txXfrm>
    </dsp:sp>
    <dsp:sp modelId="{EDEF75E6-D39D-425D-A8B3-87175E17DD6F}">
      <dsp:nvSpPr>
        <dsp:cNvPr id="0" name=""/>
        <dsp:cNvSpPr/>
      </dsp:nvSpPr>
      <dsp:spPr>
        <a:xfrm>
          <a:off x="0" y="2807763"/>
          <a:ext cx="8579895" cy="835380"/>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ES" sz="3400" kern="1200" dirty="0"/>
            <a:t>1.3. </a:t>
          </a:r>
          <a:r>
            <a:rPr lang="es-ES" sz="3400" kern="1200" dirty="0">
              <a:effectLst/>
              <a:latin typeface="Aptos" panose="020B0004020202020204" pitchFamily="34" charset="0"/>
              <a:ea typeface="Aptos" panose="020B0004020202020204" pitchFamily="34" charset="0"/>
              <a:cs typeface="Times New Roman" panose="02020603050405020304" pitchFamily="18" charset="0"/>
            </a:rPr>
            <a:t>Vigilancia</a:t>
          </a:r>
          <a:endParaRPr lang="es-ES" sz="3400" kern="1200" dirty="0"/>
        </a:p>
      </dsp:txBody>
      <dsp:txXfrm>
        <a:off x="40780" y="2848543"/>
        <a:ext cx="8498335" cy="753820"/>
      </dsp:txXfrm>
    </dsp:sp>
    <dsp:sp modelId="{9C2E2A3F-8DF3-4296-BA91-AFE0D3EE215E}">
      <dsp:nvSpPr>
        <dsp:cNvPr id="0" name=""/>
        <dsp:cNvSpPr/>
      </dsp:nvSpPr>
      <dsp:spPr>
        <a:xfrm>
          <a:off x="0" y="3741063"/>
          <a:ext cx="8579895" cy="835380"/>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ES" sz="3400" kern="1200" dirty="0"/>
            <a:t>1.3.1. Prospecciones en la zona demarcada</a:t>
          </a:r>
        </a:p>
      </dsp:txBody>
      <dsp:txXfrm>
        <a:off x="40780" y="3781843"/>
        <a:ext cx="8498335" cy="7538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CCBDC-FD7F-4679-A2D1-00E16A3C4683}">
      <dsp:nvSpPr>
        <dsp:cNvPr id="0" name=""/>
        <dsp:cNvSpPr/>
      </dsp:nvSpPr>
      <dsp:spPr>
        <a:xfrm>
          <a:off x="-6114559" y="-940359"/>
          <a:ext cx="7278732" cy="7278732"/>
        </a:xfrm>
        <a:prstGeom prst="blockArc">
          <a:avLst>
            <a:gd name="adj1" fmla="val 18900000"/>
            <a:gd name="adj2" fmla="val 2700000"/>
            <a:gd name="adj3" fmla="val 297"/>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506173-D247-4AA4-B5FD-2D424CAB2633}">
      <dsp:nvSpPr>
        <dsp:cNvPr id="0" name=""/>
        <dsp:cNvSpPr/>
      </dsp:nvSpPr>
      <dsp:spPr>
        <a:xfrm>
          <a:off x="433536" y="279932"/>
          <a:ext cx="5887681" cy="5693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Nombre común: </a:t>
          </a:r>
          <a:r>
            <a:rPr lang="es-ES" sz="1600" b="0" kern="1200" dirty="0"/>
            <a:t>Nematodos del quiste blanco y dorado de la patata </a:t>
          </a:r>
          <a:endParaRPr lang="es-ES" sz="1600" kern="1200" dirty="0"/>
        </a:p>
      </dsp:txBody>
      <dsp:txXfrm>
        <a:off x="433536" y="279932"/>
        <a:ext cx="5887681" cy="569321"/>
      </dsp:txXfrm>
    </dsp:sp>
    <dsp:sp modelId="{CB50A3AD-07CF-4F8C-94B8-F51A6BCBC391}">
      <dsp:nvSpPr>
        <dsp:cNvPr id="0" name=""/>
        <dsp:cNvSpPr/>
      </dsp:nvSpPr>
      <dsp:spPr>
        <a:xfrm>
          <a:off x="77710" y="208766"/>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964B12-6E8B-4839-A88D-73A173F989D2}">
      <dsp:nvSpPr>
        <dsp:cNvPr id="0" name=""/>
        <dsp:cNvSpPr/>
      </dsp:nvSpPr>
      <dsp:spPr>
        <a:xfrm>
          <a:off x="901842" y="1133806"/>
          <a:ext cx="5419375" cy="5693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Tipo de organismo </a:t>
          </a:r>
          <a:r>
            <a:rPr lang="es-ES" sz="1600" b="1" kern="1200" dirty="0" err="1"/>
            <a:t>nocivo</a:t>
          </a:r>
          <a:r>
            <a:rPr lang="es-ES" sz="1600" b="0" kern="1200" dirty="0" err="1"/>
            <a:t>:Nematodos</a:t>
          </a:r>
          <a:endParaRPr lang="es-ES" sz="1600" b="0" kern="1200" dirty="0"/>
        </a:p>
      </dsp:txBody>
      <dsp:txXfrm>
        <a:off x="901842" y="1133806"/>
        <a:ext cx="5419375" cy="569321"/>
      </dsp:txXfrm>
    </dsp:sp>
    <dsp:sp modelId="{348B61B5-9465-4955-8F66-3E4FA5A3A93A}">
      <dsp:nvSpPr>
        <dsp:cNvPr id="0" name=""/>
        <dsp:cNvSpPr/>
      </dsp:nvSpPr>
      <dsp:spPr>
        <a:xfrm>
          <a:off x="546016" y="1062640"/>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FB4C8F-0212-402C-B2AA-83A9B0BFE22B}">
      <dsp:nvSpPr>
        <dsp:cNvPr id="0" name=""/>
        <dsp:cNvSpPr/>
      </dsp:nvSpPr>
      <dsp:spPr>
        <a:xfrm>
          <a:off x="1115986" y="1987680"/>
          <a:ext cx="5205230" cy="5693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Status Europeo: </a:t>
          </a:r>
          <a:r>
            <a:rPr lang="es-ES" sz="1600" kern="1200" dirty="0"/>
            <a:t>Presentes  </a:t>
          </a:r>
        </a:p>
      </dsp:txBody>
      <dsp:txXfrm>
        <a:off x="1115986" y="1987680"/>
        <a:ext cx="5205230" cy="569321"/>
      </dsp:txXfrm>
    </dsp:sp>
    <dsp:sp modelId="{9B11A58E-666D-4FE5-9269-330641E48216}">
      <dsp:nvSpPr>
        <dsp:cNvPr id="0" name=""/>
        <dsp:cNvSpPr/>
      </dsp:nvSpPr>
      <dsp:spPr>
        <a:xfrm>
          <a:off x="760160" y="1916514"/>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A757C9-886A-41AA-A17D-A1BB50AD10DC}">
      <dsp:nvSpPr>
        <dsp:cNvPr id="0" name=""/>
        <dsp:cNvSpPr/>
      </dsp:nvSpPr>
      <dsp:spPr>
        <a:xfrm>
          <a:off x="1115986" y="2841013"/>
          <a:ext cx="5205230" cy="5693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Status España:</a:t>
          </a:r>
          <a:r>
            <a:rPr lang="es-ES" sz="1600" kern="1200" dirty="0"/>
            <a:t> Presentes</a:t>
          </a:r>
        </a:p>
      </dsp:txBody>
      <dsp:txXfrm>
        <a:off x="1115986" y="2841013"/>
        <a:ext cx="5205230" cy="569321"/>
      </dsp:txXfrm>
    </dsp:sp>
    <dsp:sp modelId="{563A3488-9DE1-4743-A4DF-02A1A2D8C3B0}">
      <dsp:nvSpPr>
        <dsp:cNvPr id="0" name=""/>
        <dsp:cNvSpPr/>
      </dsp:nvSpPr>
      <dsp:spPr>
        <a:xfrm>
          <a:off x="760160" y="2769848"/>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305B5-7F03-4577-83EF-76CE6F26BF95}">
      <dsp:nvSpPr>
        <dsp:cNvPr id="0" name=""/>
        <dsp:cNvSpPr/>
      </dsp:nvSpPr>
      <dsp:spPr>
        <a:xfrm>
          <a:off x="901842" y="3694887"/>
          <a:ext cx="5419375" cy="5693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Categorización: </a:t>
          </a:r>
          <a:r>
            <a:rPr lang="es-ES" sz="1600" kern="1200" dirty="0"/>
            <a:t>Plaga cuarentenaria de la UE: Anexo II A</a:t>
          </a:r>
        </a:p>
      </dsp:txBody>
      <dsp:txXfrm>
        <a:off x="901842" y="3694887"/>
        <a:ext cx="5419375" cy="569321"/>
      </dsp:txXfrm>
    </dsp:sp>
    <dsp:sp modelId="{18709F15-590A-4A62-BB10-1ECD95FF236D}">
      <dsp:nvSpPr>
        <dsp:cNvPr id="0" name=""/>
        <dsp:cNvSpPr/>
      </dsp:nvSpPr>
      <dsp:spPr>
        <a:xfrm>
          <a:off x="546016" y="3623721"/>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2D5739-20D0-4DA4-BC72-8A6349FCFE83}">
      <dsp:nvSpPr>
        <dsp:cNvPr id="0" name=""/>
        <dsp:cNvSpPr/>
      </dsp:nvSpPr>
      <dsp:spPr>
        <a:xfrm>
          <a:off x="433536" y="4370560"/>
          <a:ext cx="5887681" cy="92572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Medios de dispersión: </a:t>
          </a:r>
          <a:r>
            <a:rPr lang="es-ES" sz="1600" kern="1200" dirty="0"/>
            <a:t>Vegetales para la plantación, tubérculos, suelo y medio de cultivo de S. </a:t>
          </a:r>
          <a:r>
            <a:rPr lang="es-ES" sz="1600" kern="1200" dirty="0" err="1"/>
            <a:t>tuberosum</a:t>
          </a:r>
          <a:r>
            <a:rPr lang="es-ES" sz="1600" kern="1200" dirty="0"/>
            <a:t> y otros </a:t>
          </a:r>
          <a:r>
            <a:rPr lang="es-ES" sz="1600" kern="1200" dirty="0" err="1"/>
            <a:t>vegetalles</a:t>
          </a:r>
          <a:r>
            <a:rPr lang="es-ES" sz="1600" kern="1200" dirty="0"/>
            <a:t> hospedantes</a:t>
          </a:r>
        </a:p>
      </dsp:txBody>
      <dsp:txXfrm>
        <a:off x="433536" y="4370560"/>
        <a:ext cx="5887681" cy="925722"/>
      </dsp:txXfrm>
    </dsp:sp>
    <dsp:sp modelId="{62239852-EBAA-4D27-9A7E-8021C08693DD}">
      <dsp:nvSpPr>
        <dsp:cNvPr id="0" name=""/>
        <dsp:cNvSpPr/>
      </dsp:nvSpPr>
      <dsp:spPr>
        <a:xfrm>
          <a:off x="77710" y="4477595"/>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D5D8D-443E-4EDA-B453-151937839112}">
      <dsp:nvSpPr>
        <dsp:cNvPr id="0" name=""/>
        <dsp:cNvSpPr/>
      </dsp:nvSpPr>
      <dsp:spPr>
        <a:xfrm>
          <a:off x="0" y="106493"/>
          <a:ext cx="11036300" cy="589679"/>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Medidas de aplicación (R 2022/1193) </a:t>
          </a:r>
          <a:r>
            <a:rPr lang="es-ES" sz="2400" kern="1200" dirty="0"/>
            <a:t>Establecimiento de programa de control </a:t>
          </a:r>
        </a:p>
      </dsp:txBody>
      <dsp:txXfrm>
        <a:off x="28786" y="135279"/>
        <a:ext cx="10978728" cy="532107"/>
      </dsp:txXfrm>
    </dsp:sp>
    <dsp:sp modelId="{3450C772-4330-4B16-BF64-E004F0440826}">
      <dsp:nvSpPr>
        <dsp:cNvPr id="0" name=""/>
        <dsp:cNvSpPr/>
      </dsp:nvSpPr>
      <dsp:spPr>
        <a:xfrm>
          <a:off x="0" y="765293"/>
          <a:ext cx="11036300"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3. MEDIDAS DE CONTROL </a:t>
          </a:r>
        </a:p>
      </dsp:txBody>
      <dsp:txXfrm>
        <a:off x="28786" y="794079"/>
        <a:ext cx="10978728" cy="532107"/>
      </dsp:txXfrm>
    </dsp:sp>
    <dsp:sp modelId="{EA0B37EC-2E53-4ED2-B5C6-E1265DDC1931}">
      <dsp:nvSpPr>
        <dsp:cNvPr id="0" name=""/>
        <dsp:cNvSpPr/>
      </dsp:nvSpPr>
      <dsp:spPr>
        <a:xfrm>
          <a:off x="0" y="1424093"/>
          <a:ext cx="11036300" cy="589679"/>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t>3.1. Utilización de variedades resistentes </a:t>
          </a:r>
        </a:p>
      </dsp:txBody>
      <dsp:txXfrm>
        <a:off x="28786" y="1452879"/>
        <a:ext cx="10978728" cy="532107"/>
      </dsp:txXfrm>
    </dsp:sp>
    <dsp:sp modelId="{4E1DC622-377D-4DDE-BBA7-19FCDA572217}">
      <dsp:nvSpPr>
        <dsp:cNvPr id="0" name=""/>
        <dsp:cNvSpPr/>
      </dsp:nvSpPr>
      <dsp:spPr>
        <a:xfrm>
          <a:off x="0" y="2082893"/>
          <a:ext cx="11036300" cy="589679"/>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3.2. Tratamientos nematicidas </a:t>
          </a:r>
        </a:p>
      </dsp:txBody>
      <dsp:txXfrm>
        <a:off x="28786" y="2111679"/>
        <a:ext cx="10978728" cy="532107"/>
      </dsp:txXfrm>
    </dsp:sp>
    <dsp:sp modelId="{0E9F0C2F-32B1-496D-91FC-2D5A627648FC}">
      <dsp:nvSpPr>
        <dsp:cNvPr id="0" name=""/>
        <dsp:cNvSpPr/>
      </dsp:nvSpPr>
      <dsp:spPr>
        <a:xfrm>
          <a:off x="0" y="2741693"/>
          <a:ext cx="11036300" cy="589679"/>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t>3.3. Rotación de cultivos </a:t>
          </a:r>
        </a:p>
      </dsp:txBody>
      <dsp:txXfrm>
        <a:off x="28786" y="2770479"/>
        <a:ext cx="10978728" cy="532107"/>
      </dsp:txXfrm>
    </dsp:sp>
    <dsp:sp modelId="{A6B86AB5-BDAE-462C-B08F-C5D53BA81BF4}">
      <dsp:nvSpPr>
        <dsp:cNvPr id="0" name=""/>
        <dsp:cNvSpPr/>
      </dsp:nvSpPr>
      <dsp:spPr>
        <a:xfrm>
          <a:off x="0" y="3400493"/>
          <a:ext cx="11036300" cy="589679"/>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t>3.4. Utilización de cultivos trampa </a:t>
          </a:r>
        </a:p>
      </dsp:txBody>
      <dsp:txXfrm>
        <a:off x="28786" y="3429279"/>
        <a:ext cx="10978728" cy="532107"/>
      </dsp:txXfrm>
    </dsp:sp>
    <dsp:sp modelId="{EDEF75E6-D39D-425D-A8B3-87175E17DD6F}">
      <dsp:nvSpPr>
        <dsp:cNvPr id="0" name=""/>
        <dsp:cNvSpPr/>
      </dsp:nvSpPr>
      <dsp:spPr>
        <a:xfrm>
          <a:off x="0" y="4059293"/>
          <a:ext cx="11036300" cy="589679"/>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t>3.5. Métodos físicos</a:t>
          </a:r>
        </a:p>
      </dsp:txBody>
      <dsp:txXfrm>
        <a:off x="28786" y="4088079"/>
        <a:ext cx="10978728" cy="532107"/>
      </dsp:txXfrm>
    </dsp:sp>
    <dsp:sp modelId="{9C2E2A3F-8DF3-4296-BA91-AFE0D3EE215E}">
      <dsp:nvSpPr>
        <dsp:cNvPr id="0" name=""/>
        <dsp:cNvSpPr/>
      </dsp:nvSpPr>
      <dsp:spPr>
        <a:xfrm>
          <a:off x="0" y="4718093"/>
          <a:ext cx="11036300" cy="589679"/>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3.6. Plantas con acción nematicida </a:t>
          </a:r>
          <a:endParaRPr lang="es-ES" sz="2400" kern="1200" dirty="0"/>
        </a:p>
      </dsp:txBody>
      <dsp:txXfrm>
        <a:off x="28786" y="4746879"/>
        <a:ext cx="10978728" cy="5321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D5D8D-443E-4EDA-B453-151937839112}">
      <dsp:nvSpPr>
        <dsp:cNvPr id="0" name=""/>
        <dsp:cNvSpPr/>
      </dsp:nvSpPr>
      <dsp:spPr>
        <a:xfrm>
          <a:off x="0" y="22973"/>
          <a:ext cx="11036300" cy="1272960"/>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b="1" kern="1200" dirty="0"/>
            <a:t>Medidas de aplicación (R 2022/1193) </a:t>
          </a:r>
          <a:r>
            <a:rPr lang="es-ES" sz="3200" kern="1200" dirty="0"/>
            <a:t>Establecimiento de programa de control </a:t>
          </a:r>
        </a:p>
      </dsp:txBody>
      <dsp:txXfrm>
        <a:off x="62141" y="85114"/>
        <a:ext cx="10912018" cy="1148678"/>
      </dsp:txXfrm>
    </dsp:sp>
    <dsp:sp modelId="{3450C772-4330-4B16-BF64-E004F0440826}">
      <dsp:nvSpPr>
        <dsp:cNvPr id="0" name=""/>
        <dsp:cNvSpPr/>
      </dsp:nvSpPr>
      <dsp:spPr>
        <a:xfrm>
          <a:off x="0" y="1388093"/>
          <a:ext cx="11036300" cy="1272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dirty="0"/>
            <a:t>4. BUENAS PRÁCTICAS DE HIGIENE </a:t>
          </a:r>
        </a:p>
      </dsp:txBody>
      <dsp:txXfrm>
        <a:off x="62141" y="1450234"/>
        <a:ext cx="10912018" cy="1148678"/>
      </dsp:txXfrm>
    </dsp:sp>
    <dsp:sp modelId="{EA0B37EC-2E53-4ED2-B5C6-E1265DDC1931}">
      <dsp:nvSpPr>
        <dsp:cNvPr id="0" name=""/>
        <dsp:cNvSpPr/>
      </dsp:nvSpPr>
      <dsp:spPr>
        <a:xfrm>
          <a:off x="0" y="2753213"/>
          <a:ext cx="11036300" cy="1272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dirty="0"/>
            <a:t>5. MEDIDAS DE ELIMINACIÓN DE RESIDUOS</a:t>
          </a:r>
        </a:p>
      </dsp:txBody>
      <dsp:txXfrm>
        <a:off x="62141" y="2815354"/>
        <a:ext cx="10912018" cy="1148678"/>
      </dsp:txXfrm>
    </dsp:sp>
    <dsp:sp modelId="{4E1DC622-377D-4DDE-BBA7-19FCDA572217}">
      <dsp:nvSpPr>
        <dsp:cNvPr id="0" name=""/>
        <dsp:cNvSpPr/>
      </dsp:nvSpPr>
      <dsp:spPr>
        <a:xfrm>
          <a:off x="0" y="4118333"/>
          <a:ext cx="11036300" cy="1272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dirty="0"/>
            <a:t>6.  MEDIDAS DE CONCIECIACIÓN Y DIVULGACIÓN </a:t>
          </a:r>
        </a:p>
      </dsp:txBody>
      <dsp:txXfrm>
        <a:off x="62141" y="4180474"/>
        <a:ext cx="10912018" cy="11486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CCBDC-FD7F-4679-A2D1-00E16A3C4683}">
      <dsp:nvSpPr>
        <dsp:cNvPr id="0" name=""/>
        <dsp:cNvSpPr/>
      </dsp:nvSpPr>
      <dsp:spPr>
        <a:xfrm>
          <a:off x="-6114559" y="-935522"/>
          <a:ext cx="7278732" cy="7278732"/>
        </a:xfrm>
        <a:prstGeom prst="blockArc">
          <a:avLst>
            <a:gd name="adj1" fmla="val 18900000"/>
            <a:gd name="adj2" fmla="val 2700000"/>
            <a:gd name="adj3" fmla="val 297"/>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506173-D247-4AA4-B5FD-2D424CAB2633}">
      <dsp:nvSpPr>
        <dsp:cNvPr id="0" name=""/>
        <dsp:cNvSpPr/>
      </dsp:nvSpPr>
      <dsp:spPr>
        <a:xfrm>
          <a:off x="433536" y="284768"/>
          <a:ext cx="5887681" cy="5693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a:t>Nombre común: </a:t>
          </a:r>
          <a:r>
            <a:rPr lang="es-ES" sz="1700" kern="1200"/>
            <a:t>Polilla guatemalteca de la patata</a:t>
          </a:r>
        </a:p>
      </dsp:txBody>
      <dsp:txXfrm>
        <a:off x="433536" y="284768"/>
        <a:ext cx="5887681" cy="569321"/>
      </dsp:txXfrm>
    </dsp:sp>
    <dsp:sp modelId="{CB50A3AD-07CF-4F8C-94B8-F51A6BCBC391}">
      <dsp:nvSpPr>
        <dsp:cNvPr id="0" name=""/>
        <dsp:cNvSpPr/>
      </dsp:nvSpPr>
      <dsp:spPr>
        <a:xfrm>
          <a:off x="77710" y="213603"/>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964B12-6E8B-4839-A88D-73A173F989D2}">
      <dsp:nvSpPr>
        <dsp:cNvPr id="0" name=""/>
        <dsp:cNvSpPr/>
      </dsp:nvSpPr>
      <dsp:spPr>
        <a:xfrm>
          <a:off x="901842" y="1138642"/>
          <a:ext cx="5419375" cy="5693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a:t>Tipo de organismo nocivo: </a:t>
          </a:r>
          <a:r>
            <a:rPr lang="es-ES" sz="1700" kern="1200"/>
            <a:t>Lepidóptero</a:t>
          </a:r>
        </a:p>
      </dsp:txBody>
      <dsp:txXfrm>
        <a:off x="901842" y="1138642"/>
        <a:ext cx="5419375" cy="569321"/>
      </dsp:txXfrm>
    </dsp:sp>
    <dsp:sp modelId="{348B61B5-9465-4955-8F66-3E4FA5A3A93A}">
      <dsp:nvSpPr>
        <dsp:cNvPr id="0" name=""/>
        <dsp:cNvSpPr/>
      </dsp:nvSpPr>
      <dsp:spPr>
        <a:xfrm>
          <a:off x="546016" y="1067477"/>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FB4C8F-0212-402C-B2AA-83A9B0BFE22B}">
      <dsp:nvSpPr>
        <dsp:cNvPr id="0" name=""/>
        <dsp:cNvSpPr/>
      </dsp:nvSpPr>
      <dsp:spPr>
        <a:xfrm>
          <a:off x="1115986" y="1992516"/>
          <a:ext cx="5205230" cy="5693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a:t>Status Europeo: </a:t>
          </a:r>
          <a:r>
            <a:rPr lang="es-ES" sz="1700" kern="1200"/>
            <a:t>Solo</a:t>
          </a:r>
          <a:r>
            <a:rPr lang="es-ES" sz="1700" b="1" kern="1200"/>
            <a:t> </a:t>
          </a:r>
          <a:r>
            <a:rPr lang="es-ES" sz="1700" kern="1200"/>
            <a:t>presente en España</a:t>
          </a:r>
        </a:p>
      </dsp:txBody>
      <dsp:txXfrm>
        <a:off x="1115986" y="1992516"/>
        <a:ext cx="5205230" cy="569321"/>
      </dsp:txXfrm>
    </dsp:sp>
    <dsp:sp modelId="{9B11A58E-666D-4FE5-9269-330641E48216}">
      <dsp:nvSpPr>
        <dsp:cNvPr id="0" name=""/>
        <dsp:cNvSpPr/>
      </dsp:nvSpPr>
      <dsp:spPr>
        <a:xfrm>
          <a:off x="760160" y="1921351"/>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A757C9-886A-41AA-A17D-A1BB50AD10DC}">
      <dsp:nvSpPr>
        <dsp:cNvPr id="0" name=""/>
        <dsp:cNvSpPr/>
      </dsp:nvSpPr>
      <dsp:spPr>
        <a:xfrm>
          <a:off x="1115986" y="2845849"/>
          <a:ext cx="5205230" cy="5693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a:t>Status España:</a:t>
          </a:r>
          <a:r>
            <a:rPr lang="es-ES" sz="1700" kern="1200"/>
            <a:t> Presente.</a:t>
          </a:r>
        </a:p>
      </dsp:txBody>
      <dsp:txXfrm>
        <a:off x="1115986" y="2845849"/>
        <a:ext cx="5205230" cy="569321"/>
      </dsp:txXfrm>
    </dsp:sp>
    <dsp:sp modelId="{563A3488-9DE1-4743-A4DF-02A1A2D8C3B0}">
      <dsp:nvSpPr>
        <dsp:cNvPr id="0" name=""/>
        <dsp:cNvSpPr/>
      </dsp:nvSpPr>
      <dsp:spPr>
        <a:xfrm>
          <a:off x="760160" y="2774684"/>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305B5-7F03-4577-83EF-76CE6F26BF95}">
      <dsp:nvSpPr>
        <dsp:cNvPr id="0" name=""/>
        <dsp:cNvSpPr/>
      </dsp:nvSpPr>
      <dsp:spPr>
        <a:xfrm>
          <a:off x="901842" y="3699723"/>
          <a:ext cx="5419375" cy="5693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a:t>Categorización: </a:t>
          </a:r>
          <a:r>
            <a:rPr lang="es-ES" sz="1700" kern="1200"/>
            <a:t>Plaga cuarentenaria de la UE: Anexo II A</a:t>
          </a:r>
        </a:p>
      </dsp:txBody>
      <dsp:txXfrm>
        <a:off x="901842" y="3699723"/>
        <a:ext cx="5419375" cy="569321"/>
      </dsp:txXfrm>
    </dsp:sp>
    <dsp:sp modelId="{18709F15-590A-4A62-BB10-1ECD95FF236D}">
      <dsp:nvSpPr>
        <dsp:cNvPr id="0" name=""/>
        <dsp:cNvSpPr/>
      </dsp:nvSpPr>
      <dsp:spPr>
        <a:xfrm>
          <a:off x="546016" y="3628558"/>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2D5739-20D0-4DA4-BC72-8A6349FCFE83}">
      <dsp:nvSpPr>
        <dsp:cNvPr id="0" name=""/>
        <dsp:cNvSpPr/>
      </dsp:nvSpPr>
      <dsp:spPr>
        <a:xfrm>
          <a:off x="433536" y="4553597"/>
          <a:ext cx="5887681" cy="5693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99"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a:t>Medios de dispersión: </a:t>
          </a:r>
          <a:r>
            <a:rPr lang="es-ES" sz="1700" kern="1200"/>
            <a:t>Vegetales para la plantación, tubérculos y suelo o medio de cultivo</a:t>
          </a:r>
        </a:p>
      </dsp:txBody>
      <dsp:txXfrm>
        <a:off x="433536" y="4553597"/>
        <a:ext cx="5887681" cy="569321"/>
      </dsp:txXfrm>
    </dsp:sp>
    <dsp:sp modelId="{62239852-EBAA-4D27-9A7E-8021C08693DD}">
      <dsp:nvSpPr>
        <dsp:cNvPr id="0" name=""/>
        <dsp:cNvSpPr/>
      </dsp:nvSpPr>
      <dsp:spPr>
        <a:xfrm>
          <a:off x="77710" y="4482432"/>
          <a:ext cx="711651" cy="711651"/>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FA10D-9462-4150-92B2-213EEFE2F6F1}">
      <dsp:nvSpPr>
        <dsp:cNvPr id="0" name=""/>
        <dsp:cNvSpPr/>
      </dsp:nvSpPr>
      <dsp:spPr>
        <a:xfrm>
          <a:off x="5591" y="0"/>
          <a:ext cx="11441042" cy="5777801"/>
        </a:xfrm>
        <a:prstGeom prst="roundRect">
          <a:avLst>
            <a:gd name="adj" fmla="val 10000"/>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s-ES" sz="4000" b="1" kern="1200" dirty="0"/>
            <a:t>Medidas de aplicación para el control y erradicación (RD 197/2017)</a:t>
          </a:r>
          <a:endParaRPr lang="es-ES" sz="4000" kern="1200" dirty="0"/>
        </a:p>
        <a:p>
          <a:pPr marL="285750" lvl="1" indent="-285750" algn="l" defTabSz="1377950">
            <a:lnSpc>
              <a:spcPct val="90000"/>
            </a:lnSpc>
            <a:spcBef>
              <a:spcPct val="0"/>
            </a:spcBef>
            <a:spcAft>
              <a:spcPct val="15000"/>
            </a:spcAft>
            <a:buChar char="•"/>
          </a:pPr>
          <a:r>
            <a:rPr lang="es-ES" sz="3100" kern="1200" dirty="0"/>
            <a:t>Establecimiento de zona demarcada ( ZD)</a:t>
          </a:r>
        </a:p>
        <a:p>
          <a:pPr marL="285750" lvl="1" indent="-285750" algn="l" defTabSz="1377950">
            <a:lnSpc>
              <a:spcPct val="90000"/>
            </a:lnSpc>
            <a:spcBef>
              <a:spcPct val="0"/>
            </a:spcBef>
            <a:spcAft>
              <a:spcPct val="15000"/>
            </a:spcAft>
            <a:buChar char="•"/>
          </a:pPr>
          <a:r>
            <a:rPr lang="es-ES" sz="3100" kern="1200" dirty="0"/>
            <a:t>Prohibición la plantación.</a:t>
          </a:r>
        </a:p>
        <a:p>
          <a:pPr marL="285750" lvl="1" indent="-285750" algn="l" defTabSz="1377950">
            <a:lnSpc>
              <a:spcPct val="90000"/>
            </a:lnSpc>
            <a:spcBef>
              <a:spcPct val="0"/>
            </a:spcBef>
            <a:spcAft>
              <a:spcPct val="15000"/>
            </a:spcAft>
            <a:buChar char="•"/>
          </a:pPr>
          <a:r>
            <a:rPr lang="es-ES" sz="3100" kern="1200" dirty="0"/>
            <a:t>Colocación de trampas de feromona durante al menos 2 años.</a:t>
          </a:r>
        </a:p>
        <a:p>
          <a:pPr marL="285750" lvl="1" indent="-285750" algn="l" defTabSz="1377950">
            <a:lnSpc>
              <a:spcPct val="90000"/>
            </a:lnSpc>
            <a:spcBef>
              <a:spcPct val="0"/>
            </a:spcBef>
            <a:spcAft>
              <a:spcPct val="15000"/>
            </a:spcAft>
            <a:buChar char="•"/>
          </a:pPr>
          <a:r>
            <a:rPr lang="es-ES" sz="3100" kern="1200" dirty="0"/>
            <a:t>Aplicación de tratamientos fitosanitarios.</a:t>
          </a:r>
        </a:p>
        <a:p>
          <a:pPr marL="285750" lvl="1" indent="-285750" algn="l" defTabSz="1377950">
            <a:lnSpc>
              <a:spcPct val="90000"/>
            </a:lnSpc>
            <a:spcBef>
              <a:spcPct val="0"/>
            </a:spcBef>
            <a:spcAft>
              <a:spcPct val="15000"/>
            </a:spcAft>
            <a:buChar char="•"/>
          </a:pPr>
          <a:r>
            <a:rPr lang="es-ES" sz="3100" kern="1200"/>
            <a:t>Aplicación de medidas de higiene.</a:t>
          </a:r>
        </a:p>
        <a:p>
          <a:pPr marL="285750" lvl="1" indent="-285750" algn="l" defTabSz="1377950">
            <a:lnSpc>
              <a:spcPct val="90000"/>
            </a:lnSpc>
            <a:spcBef>
              <a:spcPct val="0"/>
            </a:spcBef>
            <a:spcAft>
              <a:spcPct val="15000"/>
            </a:spcAft>
            <a:buChar char="•"/>
          </a:pPr>
          <a:r>
            <a:rPr lang="es-ES" sz="3100" kern="1200" dirty="0"/>
            <a:t>Restricción de movimientos de vegetales y tubérculos patata.</a:t>
          </a:r>
        </a:p>
      </dsp:txBody>
      <dsp:txXfrm>
        <a:off x="174817" y="169226"/>
        <a:ext cx="11102590" cy="54393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20E64-0382-47E6-A31E-4E7BCADB4840}">
      <dsp:nvSpPr>
        <dsp:cNvPr id="0" name=""/>
        <dsp:cNvSpPr/>
      </dsp:nvSpPr>
      <dsp:spPr>
        <a:xfrm rot="5400000">
          <a:off x="6478527" y="-2548964"/>
          <a:ext cx="1885107" cy="6984546"/>
        </a:xfrm>
        <a:prstGeom prst="round2SameRect">
          <a:avLst/>
        </a:prstGeom>
        <a:solidFill>
          <a:srgbClr val="003399">
            <a:alpha val="89804"/>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solidFill>
                <a:schemeClr val="bg1"/>
              </a:solidFill>
            </a:rPr>
            <a:t>Aplicación de estrategia de erradicación de la plaga ( trampeo y monitorización, prohibición de plantación de especies hospedantes, </a:t>
          </a:r>
          <a:r>
            <a:rPr lang="es-ES" sz="2000" kern="1200" dirty="0" err="1">
              <a:solidFill>
                <a:schemeClr val="bg1"/>
              </a:solidFill>
            </a:rPr>
            <a:t>elimación</a:t>
          </a:r>
          <a:r>
            <a:rPr lang="es-ES" sz="2000" kern="1200" dirty="0">
              <a:solidFill>
                <a:schemeClr val="bg1"/>
              </a:solidFill>
            </a:rPr>
            <a:t> de plantas y tubérculos infectados, restricciones al movimiento, </a:t>
          </a:r>
          <a:r>
            <a:rPr lang="es-ES" sz="2000" kern="1200" dirty="0" err="1">
              <a:solidFill>
                <a:schemeClr val="bg1"/>
              </a:solidFill>
            </a:rPr>
            <a:t>etc</a:t>
          </a:r>
          <a:r>
            <a:rPr lang="es-ES" sz="2000" kern="1200" dirty="0"/>
            <a:t>)</a:t>
          </a:r>
        </a:p>
      </dsp:txBody>
      <dsp:txXfrm rot="-5400000">
        <a:off x="3928808" y="92778"/>
        <a:ext cx="6892523" cy="1701061"/>
      </dsp:txXfrm>
    </dsp:sp>
    <dsp:sp modelId="{62B206CE-14F2-43D1-B8B9-EAB284947B50}">
      <dsp:nvSpPr>
        <dsp:cNvPr id="0" name=""/>
        <dsp:cNvSpPr/>
      </dsp:nvSpPr>
      <dsp:spPr>
        <a:xfrm>
          <a:off x="0" y="104958"/>
          <a:ext cx="3928807" cy="1676700"/>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Plagas escasamente distribuidas a nivel europeo o nacional. (</a:t>
          </a:r>
          <a:r>
            <a:rPr lang="es-ES" sz="2000" b="1" i="1" kern="1200" dirty="0" err="1">
              <a:solidFill>
                <a:schemeClr val="tx1"/>
              </a:solidFill>
            </a:rPr>
            <a:t>Tecia</a:t>
          </a:r>
          <a:r>
            <a:rPr lang="es-ES" sz="2000" b="1" i="1" kern="1200" dirty="0">
              <a:solidFill>
                <a:schemeClr val="tx1"/>
              </a:solidFill>
            </a:rPr>
            <a:t> </a:t>
          </a:r>
          <a:r>
            <a:rPr lang="es-ES" sz="2000" b="1" i="1" kern="1200" dirty="0" err="1">
              <a:solidFill>
                <a:schemeClr val="tx1"/>
              </a:solidFill>
            </a:rPr>
            <a:t>solanivora</a:t>
          </a:r>
          <a:r>
            <a:rPr lang="es-ES" sz="2000" b="1" kern="1200" dirty="0">
              <a:solidFill>
                <a:schemeClr val="tx1"/>
              </a:solidFill>
            </a:rPr>
            <a:t>)</a:t>
          </a:r>
          <a:endParaRPr lang="es-ES" sz="2000" kern="1200" dirty="0">
            <a:solidFill>
              <a:schemeClr val="tx1"/>
            </a:solidFill>
          </a:endParaRPr>
        </a:p>
      </dsp:txBody>
      <dsp:txXfrm>
        <a:off x="81850" y="186808"/>
        <a:ext cx="3765107" cy="1513000"/>
      </dsp:txXfrm>
    </dsp:sp>
    <dsp:sp modelId="{412E9BC7-EDA2-469F-9C34-C3E9ACADAD0E}">
      <dsp:nvSpPr>
        <dsp:cNvPr id="0" name=""/>
        <dsp:cNvSpPr/>
      </dsp:nvSpPr>
      <dsp:spPr>
        <a:xfrm rot="5400000">
          <a:off x="6613081" y="-691056"/>
          <a:ext cx="1645030" cy="6998208"/>
        </a:xfrm>
        <a:prstGeom prst="round2SameRect">
          <a:avLst/>
        </a:prstGeom>
        <a:solidFill>
          <a:srgbClr val="003399">
            <a:alpha val="89804"/>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solidFill>
                <a:schemeClr val="bg1"/>
              </a:solidFill>
            </a:rPr>
            <a:t>Control de la patata de siembra. (Autocontrol, higiene)</a:t>
          </a:r>
        </a:p>
        <a:p>
          <a:pPr marL="228600" lvl="1" indent="-228600" algn="l" defTabSz="889000">
            <a:lnSpc>
              <a:spcPct val="90000"/>
            </a:lnSpc>
            <a:spcBef>
              <a:spcPct val="0"/>
            </a:spcBef>
            <a:spcAft>
              <a:spcPct val="15000"/>
            </a:spcAft>
            <a:buChar char="•"/>
          </a:pPr>
          <a:r>
            <a:rPr lang="es-ES" sz="2000" kern="1200" dirty="0">
              <a:solidFill>
                <a:schemeClr val="bg1"/>
              </a:solidFill>
            </a:rPr>
            <a:t>Mantenimiento del nivel de prospección y en caso de brote implementación de medidas de erradicación estrictas, destrucción de lotes, medidas de desinfección, prohibición de riego con aguas superficiales (</a:t>
          </a:r>
          <a:r>
            <a:rPr lang="es-ES" sz="2000" i="1" kern="1200" dirty="0" err="1">
              <a:solidFill>
                <a:schemeClr val="bg1"/>
              </a:solidFill>
            </a:rPr>
            <a:t>Ralstonia</a:t>
          </a:r>
          <a:r>
            <a:rPr lang="es-ES" sz="2000" i="1" kern="1200" dirty="0">
              <a:solidFill>
                <a:schemeClr val="bg1"/>
              </a:solidFill>
            </a:rPr>
            <a:t> </a:t>
          </a:r>
          <a:r>
            <a:rPr lang="es-ES" sz="2000" i="1" kern="1200" dirty="0" err="1">
              <a:solidFill>
                <a:schemeClr val="bg1"/>
              </a:solidFill>
            </a:rPr>
            <a:t>solanacearum</a:t>
          </a:r>
          <a:r>
            <a:rPr lang="es-ES" sz="2000" kern="1200" dirty="0">
              <a:solidFill>
                <a:schemeClr val="bg1"/>
              </a:solidFill>
            </a:rPr>
            <a:t>)</a:t>
          </a:r>
        </a:p>
      </dsp:txBody>
      <dsp:txXfrm rot="-5400000">
        <a:off x="3936492" y="2065837"/>
        <a:ext cx="6917904" cy="1484422"/>
      </dsp:txXfrm>
    </dsp:sp>
    <dsp:sp modelId="{8F8A1E53-FD45-49A1-BEE3-4FFAB997746D}">
      <dsp:nvSpPr>
        <dsp:cNvPr id="0" name=""/>
        <dsp:cNvSpPr/>
      </dsp:nvSpPr>
      <dsp:spPr>
        <a:xfrm>
          <a:off x="0" y="1969697"/>
          <a:ext cx="3936492" cy="1676700"/>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Plagas relativamente distribuidas a nivel nacional o europeo. (</a:t>
          </a:r>
          <a:r>
            <a:rPr lang="es-ES" sz="2000" b="1" i="1" kern="1200" dirty="0" err="1">
              <a:solidFill>
                <a:schemeClr val="tx1"/>
              </a:solidFill>
            </a:rPr>
            <a:t>Ralstonia</a:t>
          </a:r>
          <a:r>
            <a:rPr lang="es-ES" sz="2000" b="1" i="1" kern="1200" dirty="0">
              <a:solidFill>
                <a:schemeClr val="tx1"/>
              </a:solidFill>
            </a:rPr>
            <a:t> </a:t>
          </a:r>
          <a:r>
            <a:rPr lang="es-ES" sz="2000" b="1" i="1" kern="1200" dirty="0" err="1">
              <a:solidFill>
                <a:schemeClr val="tx1"/>
              </a:solidFill>
            </a:rPr>
            <a:t>solanacearum</a:t>
          </a:r>
          <a:r>
            <a:rPr lang="es-ES" sz="2000" b="1" i="1" kern="1200" dirty="0">
              <a:solidFill>
                <a:schemeClr val="tx1"/>
              </a:solidFill>
            </a:rPr>
            <a:t> </a:t>
          </a:r>
          <a:r>
            <a:rPr lang="es-ES" sz="2000" b="1" kern="1200" dirty="0">
              <a:solidFill>
                <a:schemeClr val="tx1"/>
              </a:solidFill>
            </a:rPr>
            <a:t>y </a:t>
          </a:r>
          <a:r>
            <a:rPr lang="es-ES" sz="2000" b="1" i="1" kern="1200" dirty="0">
              <a:solidFill>
                <a:schemeClr val="tx1"/>
              </a:solidFill>
            </a:rPr>
            <a:t>Clavibacter </a:t>
          </a:r>
          <a:r>
            <a:rPr lang="es-ES" sz="2000" b="1" i="1" kern="1200" dirty="0" err="1">
              <a:solidFill>
                <a:schemeClr val="tx1"/>
              </a:solidFill>
            </a:rPr>
            <a:t>sepedonicus</a:t>
          </a:r>
          <a:r>
            <a:rPr lang="es-ES" sz="2000" b="1" kern="1200" dirty="0">
              <a:solidFill>
                <a:schemeClr val="tx1"/>
              </a:solidFill>
            </a:rPr>
            <a:t>)</a:t>
          </a:r>
          <a:endParaRPr lang="es-ES" sz="2000" kern="1200" dirty="0">
            <a:solidFill>
              <a:schemeClr val="tx1"/>
            </a:solidFill>
          </a:endParaRPr>
        </a:p>
      </dsp:txBody>
      <dsp:txXfrm>
        <a:off x="81850" y="2051547"/>
        <a:ext cx="3772792" cy="1513000"/>
      </dsp:txXfrm>
    </dsp:sp>
    <dsp:sp modelId="{84347239-8C57-4F42-98BE-8025355BDF37}">
      <dsp:nvSpPr>
        <dsp:cNvPr id="0" name=""/>
        <dsp:cNvSpPr/>
      </dsp:nvSpPr>
      <dsp:spPr>
        <a:xfrm rot="5400000">
          <a:off x="6764916" y="1069478"/>
          <a:ext cx="1341360" cy="6998208"/>
        </a:xfrm>
        <a:prstGeom prst="round2SameRect">
          <a:avLst/>
        </a:prstGeom>
        <a:solidFill>
          <a:srgbClr val="000099">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solidFill>
                <a:schemeClr val="bg1"/>
              </a:solidFill>
            </a:rPr>
            <a:t>Desarrollo y establecimiento de programas de control para cada plaga (estrategia de lucha integrada, estrategias de medidas culturales, manejo del cultivo, monitorización, uso me medios biológicos, desarrollo de sistemas o tratamientos de desinfección, etc</a:t>
          </a:r>
          <a:r>
            <a:rPr lang="es-ES" sz="2000" kern="1200" dirty="0"/>
            <a:t>.</a:t>
          </a:r>
        </a:p>
      </dsp:txBody>
      <dsp:txXfrm rot="-5400000">
        <a:off x="3936492" y="3963382"/>
        <a:ext cx="6932728" cy="1210400"/>
      </dsp:txXfrm>
    </dsp:sp>
    <dsp:sp modelId="{BF85396F-23E1-4B44-A04B-739DB80D48C5}">
      <dsp:nvSpPr>
        <dsp:cNvPr id="0" name=""/>
        <dsp:cNvSpPr/>
      </dsp:nvSpPr>
      <dsp:spPr>
        <a:xfrm>
          <a:off x="0" y="3730232"/>
          <a:ext cx="3936492" cy="1676700"/>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Plagas ampliamente distribuidas a nivel nacional o europeo. (</a:t>
          </a:r>
          <a:r>
            <a:rPr lang="es-ES" sz="2000" b="1" i="1" kern="1200" dirty="0" err="1">
              <a:solidFill>
                <a:schemeClr val="tx1"/>
              </a:solidFill>
            </a:rPr>
            <a:t>Globodera</a:t>
          </a:r>
          <a:r>
            <a:rPr lang="es-ES" sz="2000" b="1" i="1" kern="1200" dirty="0">
              <a:solidFill>
                <a:schemeClr val="tx1"/>
              </a:solidFill>
            </a:rPr>
            <a:t> </a:t>
          </a:r>
          <a:r>
            <a:rPr lang="es-ES" sz="2000" b="1" i="1" kern="1200" dirty="0" err="1">
              <a:solidFill>
                <a:schemeClr val="tx1"/>
              </a:solidFill>
            </a:rPr>
            <a:t>palida</a:t>
          </a:r>
          <a:r>
            <a:rPr lang="es-ES" sz="2000" b="1" i="1" kern="1200" dirty="0">
              <a:solidFill>
                <a:schemeClr val="tx1"/>
              </a:solidFill>
            </a:rPr>
            <a:t> </a:t>
          </a:r>
          <a:r>
            <a:rPr lang="es-ES" sz="2000" b="1" kern="1200" dirty="0">
              <a:solidFill>
                <a:schemeClr val="tx1"/>
              </a:solidFill>
            </a:rPr>
            <a:t>y </a:t>
          </a:r>
          <a:r>
            <a:rPr lang="es-ES" sz="2000" b="1" i="1" kern="1200" dirty="0" err="1">
              <a:solidFill>
                <a:schemeClr val="tx1"/>
              </a:solidFill>
            </a:rPr>
            <a:t>Globodera</a:t>
          </a:r>
          <a:r>
            <a:rPr lang="es-ES" sz="2000" b="1" i="1" kern="1200" dirty="0">
              <a:solidFill>
                <a:schemeClr val="tx1"/>
              </a:solidFill>
            </a:rPr>
            <a:t> </a:t>
          </a:r>
          <a:r>
            <a:rPr lang="es-ES" sz="2000" b="1" i="1" kern="1200" dirty="0" err="1">
              <a:solidFill>
                <a:schemeClr val="tx1"/>
              </a:solidFill>
            </a:rPr>
            <a:t>rostochiensis</a:t>
          </a:r>
          <a:r>
            <a:rPr lang="es-ES" sz="2000" b="1" kern="1200" dirty="0">
              <a:solidFill>
                <a:schemeClr val="tx1"/>
              </a:solidFill>
            </a:rPr>
            <a:t>)</a:t>
          </a:r>
          <a:endParaRPr lang="es-ES" sz="2000" kern="1200" dirty="0">
            <a:solidFill>
              <a:schemeClr val="tx1"/>
            </a:solidFill>
          </a:endParaRPr>
        </a:p>
      </dsp:txBody>
      <dsp:txXfrm>
        <a:off x="81850" y="3812082"/>
        <a:ext cx="3772792" cy="1513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E80F1-F470-47B8-A90B-B2309E1E250D}">
      <dsp:nvSpPr>
        <dsp:cNvPr id="0" name=""/>
        <dsp:cNvSpPr/>
      </dsp:nvSpPr>
      <dsp:spPr>
        <a:xfrm>
          <a:off x="0" y="161793"/>
          <a:ext cx="10934700" cy="7370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b="1" kern="1200"/>
            <a:t>SOLUCIONES GENERALES</a:t>
          </a:r>
          <a:endParaRPr lang="es-ES" sz="3000" kern="1200"/>
        </a:p>
      </dsp:txBody>
      <dsp:txXfrm>
        <a:off x="35982" y="197775"/>
        <a:ext cx="10862736" cy="665135"/>
      </dsp:txXfrm>
    </dsp:sp>
    <dsp:sp modelId="{CEE87AAB-92D9-41E0-B9AD-22A49DC93162}">
      <dsp:nvSpPr>
        <dsp:cNvPr id="0" name=""/>
        <dsp:cNvSpPr/>
      </dsp:nvSpPr>
      <dsp:spPr>
        <a:xfrm>
          <a:off x="0" y="898893"/>
          <a:ext cx="10934700" cy="4347000"/>
        </a:xfrm>
        <a:prstGeom prst="rect">
          <a:avLst/>
        </a:prstGeom>
        <a:solidFill>
          <a:srgbClr val="CCECFF"/>
        </a:solidFill>
        <a:ln>
          <a:noFill/>
        </a:ln>
        <a:effectLst/>
      </dsp:spPr>
      <dsp:style>
        <a:lnRef idx="0">
          <a:scrgbClr r="0" g="0" b="0"/>
        </a:lnRef>
        <a:fillRef idx="0">
          <a:scrgbClr r="0" g="0" b="0"/>
        </a:fillRef>
        <a:effectRef idx="0">
          <a:scrgbClr r="0" g="0" b="0"/>
        </a:effectRef>
        <a:fontRef idx="minor"/>
      </dsp:style>
      <dsp:txBody>
        <a:bodyPr spcFirstLastPara="0" vert="horz" wrap="square" lIns="34717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a:t>Mantenimiento del actual sistema y nivel de control de la sanidad vegetal en la patata de siembra.(plagas cuarentenarias y plagas reguladas no cuarentenarias)</a:t>
          </a:r>
        </a:p>
        <a:p>
          <a:pPr marL="228600" lvl="1" indent="-228600" algn="l" defTabSz="1022350">
            <a:lnSpc>
              <a:spcPct val="90000"/>
            </a:lnSpc>
            <a:spcBef>
              <a:spcPct val="0"/>
            </a:spcBef>
            <a:spcAft>
              <a:spcPct val="20000"/>
            </a:spcAft>
            <a:buChar char="•"/>
          </a:pPr>
          <a:r>
            <a:rPr lang="es-ES" sz="2300" kern="1200" dirty="0"/>
            <a:t>Promover la investigación e innovación en métodos y sistema de producción de patata de siembra libre de plagas (sistemas de micropropagación)</a:t>
          </a:r>
        </a:p>
        <a:p>
          <a:pPr marL="228600" lvl="1" indent="-228600" algn="l" defTabSz="1022350">
            <a:lnSpc>
              <a:spcPct val="90000"/>
            </a:lnSpc>
            <a:spcBef>
              <a:spcPct val="0"/>
            </a:spcBef>
            <a:spcAft>
              <a:spcPct val="20000"/>
            </a:spcAft>
            <a:buChar char="•"/>
          </a:pPr>
          <a:r>
            <a:rPr lang="es-ES" sz="2300" kern="1200"/>
            <a:t>Mantenimiento de la alerta frente a posibles nuevas plagas que afecten a la patata.</a:t>
          </a:r>
        </a:p>
        <a:p>
          <a:pPr marL="228600" lvl="1" indent="-228600" algn="l" defTabSz="1022350">
            <a:lnSpc>
              <a:spcPct val="90000"/>
            </a:lnSpc>
            <a:spcBef>
              <a:spcPct val="0"/>
            </a:spcBef>
            <a:spcAft>
              <a:spcPct val="20000"/>
            </a:spcAft>
            <a:buChar char="•"/>
          </a:pPr>
          <a:r>
            <a:rPr lang="es-ES" sz="2300" kern="1200"/>
            <a:t>Mantenimiento de vigilancia y control en las plantaciones y almacenes de patata de consumo.</a:t>
          </a:r>
        </a:p>
        <a:p>
          <a:pPr marL="228600" lvl="1" indent="-228600" algn="l" defTabSz="1022350">
            <a:lnSpc>
              <a:spcPct val="90000"/>
            </a:lnSpc>
            <a:spcBef>
              <a:spcPct val="0"/>
            </a:spcBef>
            <a:spcAft>
              <a:spcPct val="20000"/>
            </a:spcAft>
            <a:buChar char="•"/>
          </a:pPr>
          <a:r>
            <a:rPr lang="es-ES" sz="2300" kern="1200"/>
            <a:t>Mantenimiento de las restricciones a las importaciones de patata procedente de terceros países.</a:t>
          </a:r>
        </a:p>
        <a:p>
          <a:pPr marL="228600" lvl="1" indent="-228600" algn="l" defTabSz="1022350">
            <a:lnSpc>
              <a:spcPct val="90000"/>
            </a:lnSpc>
            <a:spcBef>
              <a:spcPct val="0"/>
            </a:spcBef>
            <a:spcAft>
              <a:spcPct val="20000"/>
            </a:spcAft>
            <a:buChar char="•"/>
          </a:pPr>
          <a:r>
            <a:rPr lang="es-ES" sz="2300" kern="1200" dirty="0"/>
            <a:t>Mantenimiento de las inspecciones en frontera para el control de importaciones en otras especies hospedantes de plagas de la patata.</a:t>
          </a:r>
        </a:p>
      </dsp:txBody>
      <dsp:txXfrm>
        <a:off x="0" y="898893"/>
        <a:ext cx="10934700" cy="4347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E80F1-F470-47B8-A90B-B2309E1E250D}">
      <dsp:nvSpPr>
        <dsp:cNvPr id="0" name=""/>
        <dsp:cNvSpPr/>
      </dsp:nvSpPr>
      <dsp:spPr>
        <a:xfrm>
          <a:off x="0" y="205398"/>
          <a:ext cx="10934700"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S" sz="3100" b="1" kern="1200"/>
            <a:t>SOLUCIONES GENERALES</a:t>
          </a:r>
          <a:endParaRPr lang="es-ES" sz="3100" kern="1200"/>
        </a:p>
      </dsp:txBody>
      <dsp:txXfrm>
        <a:off x="37182" y="242580"/>
        <a:ext cx="10860336" cy="687306"/>
      </dsp:txXfrm>
    </dsp:sp>
    <dsp:sp modelId="{CEE87AAB-92D9-41E0-B9AD-22A49DC93162}">
      <dsp:nvSpPr>
        <dsp:cNvPr id="0" name=""/>
        <dsp:cNvSpPr/>
      </dsp:nvSpPr>
      <dsp:spPr>
        <a:xfrm>
          <a:off x="0" y="967068"/>
          <a:ext cx="10934700" cy="4235220"/>
        </a:xfrm>
        <a:prstGeom prst="rect">
          <a:avLst/>
        </a:prstGeom>
        <a:solidFill>
          <a:srgbClr val="CCECFF"/>
        </a:solidFill>
        <a:ln>
          <a:noFill/>
        </a:ln>
        <a:effectLst/>
      </dsp:spPr>
      <dsp:style>
        <a:lnRef idx="0">
          <a:scrgbClr r="0" g="0" b="0"/>
        </a:lnRef>
        <a:fillRef idx="0">
          <a:scrgbClr r="0" g="0" b="0"/>
        </a:fillRef>
        <a:effectRef idx="0">
          <a:scrgbClr r="0" g="0" b="0"/>
        </a:effectRef>
        <a:fontRef idx="minor"/>
      </dsp:style>
      <dsp:txBody>
        <a:bodyPr spcFirstLastPara="0" vert="horz" wrap="square" lIns="347177"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s-ES" sz="2400" kern="1200" dirty="0"/>
        </a:p>
        <a:p>
          <a:pPr marL="228600" lvl="1" indent="-228600" algn="l" defTabSz="1066800">
            <a:lnSpc>
              <a:spcPct val="90000"/>
            </a:lnSpc>
            <a:spcBef>
              <a:spcPct val="0"/>
            </a:spcBef>
            <a:spcAft>
              <a:spcPct val="20000"/>
            </a:spcAft>
            <a:buChar char="•"/>
          </a:pPr>
          <a:r>
            <a:rPr lang="es-ES" sz="2400" kern="1200"/>
            <a:t>Impulso a las actuaciones de investigación e innovación en sistemas de tratamiento y desinfección de los tubérculos y/o control de los residuos de las instalaciones de procesado y almacenamiento de  tubérculos de patata.</a:t>
          </a:r>
        </a:p>
        <a:p>
          <a:pPr marL="228600" lvl="1" indent="-228600" algn="l" defTabSz="1066800">
            <a:lnSpc>
              <a:spcPct val="90000"/>
            </a:lnSpc>
            <a:spcBef>
              <a:spcPct val="0"/>
            </a:spcBef>
            <a:spcAft>
              <a:spcPct val="20000"/>
            </a:spcAft>
            <a:buChar char="•"/>
          </a:pPr>
          <a:r>
            <a:rPr lang="es-ES" sz="2400" kern="1200" dirty="0"/>
            <a:t>Impulso de campañas de concienciación específica sobre la sanidad vegetal dirigidas al sector de la patata (importancia de medidas de higiene y uso de patata de siembra certificada) y al público en general .</a:t>
          </a:r>
        </a:p>
        <a:p>
          <a:pPr marL="228600" lvl="1" indent="-228600" algn="l" defTabSz="1066800">
            <a:lnSpc>
              <a:spcPct val="90000"/>
            </a:lnSpc>
            <a:spcBef>
              <a:spcPct val="0"/>
            </a:spcBef>
            <a:spcAft>
              <a:spcPct val="20000"/>
            </a:spcAft>
            <a:buChar char="•"/>
          </a:pPr>
          <a:r>
            <a:rPr lang="es-ES" sz="2400" kern="1200" dirty="0"/>
            <a:t>Establecimiento y adopción de programas de control.</a:t>
          </a:r>
        </a:p>
        <a:p>
          <a:pPr marL="228600" lvl="1" indent="-228600" algn="l" defTabSz="1066800">
            <a:lnSpc>
              <a:spcPct val="90000"/>
            </a:lnSpc>
            <a:spcBef>
              <a:spcPct val="0"/>
            </a:spcBef>
            <a:spcAft>
              <a:spcPct val="20000"/>
            </a:spcAft>
            <a:buChar char="•"/>
          </a:pPr>
          <a:r>
            <a:rPr lang="es-ES" sz="2400" kern="1200" dirty="0">
              <a:solidFill>
                <a:schemeClr val="tx2"/>
              </a:solidFill>
            </a:rPr>
            <a:t>Desarrollo e investigación en nuevos productos fitosanitarios.</a:t>
          </a:r>
          <a:endParaRPr lang="es-ES" sz="2400" kern="1200" dirty="0"/>
        </a:p>
        <a:p>
          <a:pPr marL="228600" lvl="1" indent="-228600" algn="l" defTabSz="1066800">
            <a:lnSpc>
              <a:spcPct val="90000"/>
            </a:lnSpc>
            <a:spcBef>
              <a:spcPct val="0"/>
            </a:spcBef>
            <a:spcAft>
              <a:spcPct val="20000"/>
            </a:spcAft>
            <a:buChar char="•"/>
          </a:pPr>
          <a:r>
            <a:rPr lang="es-ES" sz="2400" kern="1200" dirty="0">
              <a:solidFill>
                <a:schemeClr val="tx2"/>
              </a:solidFill>
            </a:rPr>
            <a:t>Investigación en nuevos sistemas y medios de control biológico.</a:t>
          </a:r>
          <a:endParaRPr lang="es-ES" sz="2400" kern="1200" dirty="0"/>
        </a:p>
        <a:p>
          <a:pPr marL="228600" lvl="1" indent="-228600" algn="l" defTabSz="1066800">
            <a:lnSpc>
              <a:spcPct val="90000"/>
            </a:lnSpc>
            <a:spcBef>
              <a:spcPct val="0"/>
            </a:spcBef>
            <a:spcAft>
              <a:spcPct val="20000"/>
            </a:spcAft>
            <a:buChar char="•"/>
          </a:pPr>
          <a:endParaRPr lang="es-ES" sz="2400" kern="1200" dirty="0"/>
        </a:p>
      </dsp:txBody>
      <dsp:txXfrm>
        <a:off x="0" y="967068"/>
        <a:ext cx="10934700" cy="4235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D735-E7D9-4B28-845B-DC10F0B91D99}">
      <dsp:nvSpPr>
        <dsp:cNvPr id="0" name=""/>
        <dsp:cNvSpPr/>
      </dsp:nvSpPr>
      <dsp:spPr>
        <a:xfrm>
          <a:off x="0" y="785499"/>
          <a:ext cx="3685031" cy="9782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kern="1200"/>
            <a:t>Plagas reguladas cuarentenarias:</a:t>
          </a:r>
        </a:p>
      </dsp:txBody>
      <dsp:txXfrm>
        <a:off x="47755" y="833254"/>
        <a:ext cx="3589521" cy="882752"/>
      </dsp:txXfrm>
    </dsp:sp>
    <dsp:sp modelId="{624ADBCC-93F0-455C-A452-D699758A75CC}">
      <dsp:nvSpPr>
        <dsp:cNvPr id="0" name=""/>
        <dsp:cNvSpPr/>
      </dsp:nvSpPr>
      <dsp:spPr>
        <a:xfrm rot="5400000">
          <a:off x="5999056" y="-2038486"/>
          <a:ext cx="1905326" cy="654476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4 bacterias, </a:t>
          </a:r>
        </a:p>
        <a:p>
          <a:pPr marL="171450" lvl="1" indent="-171450" algn="l" defTabSz="800100">
            <a:lnSpc>
              <a:spcPct val="90000"/>
            </a:lnSpc>
            <a:spcBef>
              <a:spcPct val="0"/>
            </a:spcBef>
            <a:spcAft>
              <a:spcPct val="15000"/>
            </a:spcAft>
            <a:buChar char="•"/>
          </a:pPr>
          <a:r>
            <a:rPr lang="es-ES" sz="1800" kern="1200" dirty="0"/>
            <a:t>6 hongos, </a:t>
          </a:r>
        </a:p>
        <a:p>
          <a:pPr marL="171450" lvl="1" indent="-171450" algn="l" defTabSz="800100">
            <a:lnSpc>
              <a:spcPct val="90000"/>
            </a:lnSpc>
            <a:spcBef>
              <a:spcPct val="0"/>
            </a:spcBef>
            <a:spcAft>
              <a:spcPct val="15000"/>
            </a:spcAft>
            <a:buChar char="•"/>
          </a:pPr>
          <a:r>
            <a:rPr lang="es-ES" sz="1800" kern="1200" dirty="0"/>
            <a:t>20 insectos y ácaros, 9 nematodos, </a:t>
          </a:r>
        </a:p>
        <a:p>
          <a:pPr marL="171450" lvl="1" indent="-171450" algn="l" defTabSz="800100">
            <a:lnSpc>
              <a:spcPct val="90000"/>
            </a:lnSpc>
            <a:spcBef>
              <a:spcPct val="0"/>
            </a:spcBef>
            <a:spcAft>
              <a:spcPct val="15000"/>
            </a:spcAft>
            <a:buChar char="•"/>
          </a:pPr>
          <a:r>
            <a:rPr lang="es-ES" sz="1800" kern="1200" dirty="0"/>
            <a:t>23 virus, viroides y </a:t>
          </a:r>
          <a:r>
            <a:rPr lang="es-ES" sz="1800" kern="1200" dirty="0" err="1"/>
            <a:t>fitoplasmas</a:t>
          </a:r>
          <a:r>
            <a:rPr lang="es-ES" sz="1800" kern="1200" dirty="0"/>
            <a:t>, </a:t>
          </a:r>
        </a:p>
        <a:p>
          <a:pPr marL="171450" lvl="1" indent="-171450" algn="l" defTabSz="800100">
            <a:lnSpc>
              <a:spcPct val="90000"/>
            </a:lnSpc>
            <a:spcBef>
              <a:spcPct val="0"/>
            </a:spcBef>
            <a:spcAft>
              <a:spcPct val="15000"/>
            </a:spcAft>
            <a:buChar char="•"/>
          </a:pPr>
          <a:r>
            <a:rPr lang="es-ES" sz="1800" kern="1200" dirty="0"/>
            <a:t>2 plagas cuarentenarias de zonas protegidas, </a:t>
          </a:r>
        </a:p>
        <a:p>
          <a:pPr marL="171450" lvl="1" indent="-171450" algn="l" defTabSz="800100">
            <a:lnSpc>
              <a:spcPct val="90000"/>
            </a:lnSpc>
            <a:spcBef>
              <a:spcPct val="0"/>
            </a:spcBef>
            <a:spcAft>
              <a:spcPct val="15000"/>
            </a:spcAft>
            <a:buChar char="•"/>
          </a:pPr>
          <a:r>
            <a:rPr lang="es-ES" sz="1800" kern="1200" dirty="0"/>
            <a:t>1 plaga cuarentenaria con medida específica de emergencia</a:t>
          </a:r>
          <a:r>
            <a:rPr lang="es-ES" sz="1300" kern="1200" dirty="0"/>
            <a:t>.</a:t>
          </a:r>
        </a:p>
      </dsp:txBody>
      <dsp:txXfrm rot="-5400000">
        <a:off x="3679335" y="374245"/>
        <a:ext cx="6451759" cy="1719306"/>
      </dsp:txXfrm>
    </dsp:sp>
    <dsp:sp modelId="{6280D725-ED92-4346-BDD1-82E4F45E5D11}">
      <dsp:nvSpPr>
        <dsp:cNvPr id="0" name=""/>
        <dsp:cNvSpPr/>
      </dsp:nvSpPr>
      <dsp:spPr>
        <a:xfrm>
          <a:off x="0" y="2196703"/>
          <a:ext cx="3681432" cy="9782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47755" y="2244458"/>
        <a:ext cx="3585922" cy="882752"/>
      </dsp:txXfrm>
    </dsp:sp>
    <dsp:sp modelId="{8C5021B9-7510-42A8-8976-78AAA4C2C4A0}">
      <dsp:nvSpPr>
        <dsp:cNvPr id="0" name=""/>
        <dsp:cNvSpPr/>
      </dsp:nvSpPr>
      <dsp:spPr>
        <a:xfrm rot="5400000">
          <a:off x="6569310" y="-483932"/>
          <a:ext cx="782609" cy="655116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2 plagas  cuarentenarias de zonas protegidas</a:t>
          </a:r>
        </a:p>
      </dsp:txBody>
      <dsp:txXfrm rot="-5400000">
        <a:off x="3685031" y="2438551"/>
        <a:ext cx="6512963" cy="706201"/>
      </dsp:txXfrm>
    </dsp:sp>
    <dsp:sp modelId="{050E7C87-5470-4DA2-8E85-A32D508BC98C}">
      <dsp:nvSpPr>
        <dsp:cNvPr id="0" name=""/>
        <dsp:cNvSpPr/>
      </dsp:nvSpPr>
      <dsp:spPr>
        <a:xfrm>
          <a:off x="0" y="2196695"/>
          <a:ext cx="3685031" cy="9782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kern="1200" dirty="0"/>
            <a:t>Plagas cuarentenarias de determinadas zonas protegidas </a:t>
          </a:r>
        </a:p>
      </dsp:txBody>
      <dsp:txXfrm>
        <a:off x="47755" y="2244450"/>
        <a:ext cx="3589521" cy="882752"/>
      </dsp:txXfrm>
    </dsp:sp>
    <dsp:sp modelId="{D407B885-D3DA-4DE5-B2B6-B5CD5DC199D1}">
      <dsp:nvSpPr>
        <dsp:cNvPr id="0" name=""/>
        <dsp:cNvSpPr/>
      </dsp:nvSpPr>
      <dsp:spPr>
        <a:xfrm rot="5400000">
          <a:off x="6569310" y="1094686"/>
          <a:ext cx="782609" cy="655116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Requisitos o umbrales en patata de siembra para un total de 10 plagas, en los distintos periodos del cultivo</a:t>
          </a:r>
          <a:endParaRPr lang="es-ES" sz="1500" kern="1200" dirty="0"/>
        </a:p>
      </dsp:txBody>
      <dsp:txXfrm rot="-5400000">
        <a:off x="3685031" y="4017169"/>
        <a:ext cx="6512963" cy="706201"/>
      </dsp:txXfrm>
    </dsp:sp>
    <dsp:sp modelId="{F780BAD9-998F-4096-8E1E-C23AE81C3B7C}">
      <dsp:nvSpPr>
        <dsp:cNvPr id="0" name=""/>
        <dsp:cNvSpPr/>
      </dsp:nvSpPr>
      <dsp:spPr>
        <a:xfrm>
          <a:off x="2751" y="3900926"/>
          <a:ext cx="3685031" cy="9782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kern="1200"/>
            <a:t>Plagas reguladas no cuarentenarias </a:t>
          </a:r>
        </a:p>
      </dsp:txBody>
      <dsp:txXfrm>
        <a:off x="50506" y="3948681"/>
        <a:ext cx="3589521" cy="882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BED82-FAA9-4DBF-86AE-07D972EDB4E9}">
      <dsp:nvSpPr>
        <dsp:cNvPr id="0" name=""/>
        <dsp:cNvSpPr/>
      </dsp:nvSpPr>
      <dsp:spPr>
        <a:xfrm>
          <a:off x="0" y="18243"/>
          <a:ext cx="10934700" cy="98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ES_tradnl" sz="4000" b="1" kern="1200" dirty="0"/>
            <a:t>Problemática específica de sanidad vegetal </a:t>
          </a:r>
          <a:endParaRPr lang="es-ES" sz="4000" kern="1200" dirty="0"/>
        </a:p>
      </dsp:txBody>
      <dsp:txXfrm>
        <a:off x="47976" y="66219"/>
        <a:ext cx="10838748" cy="886848"/>
      </dsp:txXfrm>
    </dsp:sp>
    <dsp:sp modelId="{60CFE842-E19C-4B28-AC59-18B055B4819B}">
      <dsp:nvSpPr>
        <dsp:cNvPr id="0" name=""/>
        <dsp:cNvSpPr/>
      </dsp:nvSpPr>
      <dsp:spPr>
        <a:xfrm>
          <a:off x="0" y="1001043"/>
          <a:ext cx="10934700" cy="438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77" tIns="50800" rIns="284480" bIns="50800" numCol="1" spcCol="1270" anchor="t" anchorCtr="0">
          <a:noAutofit/>
        </a:bodyPr>
        <a:lstStyle/>
        <a:p>
          <a:pPr marL="285750" lvl="1" indent="-285750" algn="l" defTabSz="1377950">
            <a:lnSpc>
              <a:spcPct val="90000"/>
            </a:lnSpc>
            <a:spcBef>
              <a:spcPct val="0"/>
            </a:spcBef>
            <a:spcAft>
              <a:spcPct val="20000"/>
            </a:spcAft>
            <a:buFont typeface="+mj-lt"/>
            <a:buAutoNum type="arabicPeriod"/>
          </a:pPr>
          <a:r>
            <a:rPr lang="es-ES" sz="3100" kern="1200" dirty="0"/>
            <a:t>Duración del ciclo de producción y almacenamiento.</a:t>
          </a:r>
        </a:p>
        <a:p>
          <a:pPr marL="285750" lvl="1" indent="-285750" algn="l" defTabSz="1377950">
            <a:lnSpc>
              <a:spcPct val="90000"/>
            </a:lnSpc>
            <a:spcBef>
              <a:spcPct val="0"/>
            </a:spcBef>
            <a:spcAft>
              <a:spcPct val="20000"/>
            </a:spcAft>
            <a:buFont typeface="+mj-lt"/>
            <a:buAutoNum type="arabicPeriod"/>
          </a:pPr>
          <a:r>
            <a:rPr lang="es-ES" sz="3100" kern="1200" dirty="0"/>
            <a:t>Control de la sanidad  por parte  de la administración.</a:t>
          </a:r>
        </a:p>
        <a:p>
          <a:pPr marL="285750" lvl="1" indent="-285750" algn="l" defTabSz="1377950">
            <a:lnSpc>
              <a:spcPct val="90000"/>
            </a:lnSpc>
            <a:spcBef>
              <a:spcPct val="0"/>
            </a:spcBef>
            <a:spcAft>
              <a:spcPct val="20000"/>
            </a:spcAft>
            <a:buFont typeface="+mj-lt"/>
            <a:buAutoNum type="arabicPeriod"/>
          </a:pPr>
          <a:r>
            <a:rPr lang="es-ES" sz="3100" kern="1200" dirty="0"/>
            <a:t>Existencia de condiciones climáticas cada vez mas irregulares. Cambio climático. </a:t>
          </a:r>
        </a:p>
        <a:p>
          <a:pPr marL="285750" lvl="1" indent="-285750" algn="l" defTabSz="1377950">
            <a:lnSpc>
              <a:spcPct val="90000"/>
            </a:lnSpc>
            <a:spcBef>
              <a:spcPct val="0"/>
            </a:spcBef>
            <a:spcAft>
              <a:spcPct val="20000"/>
            </a:spcAft>
            <a:buFont typeface="+mj-lt"/>
            <a:buAutoNum type="arabicPeriod"/>
          </a:pPr>
          <a:r>
            <a:rPr lang="es-ES" sz="3100" kern="1200" dirty="0"/>
            <a:t>Disponibilidad limitada de terrenos aptos para la plantación </a:t>
          </a:r>
        </a:p>
        <a:p>
          <a:pPr marL="285750" lvl="1" indent="-285750" algn="l" defTabSz="1377950">
            <a:lnSpc>
              <a:spcPct val="90000"/>
            </a:lnSpc>
            <a:spcBef>
              <a:spcPct val="0"/>
            </a:spcBef>
            <a:spcAft>
              <a:spcPct val="20000"/>
            </a:spcAft>
            <a:buFont typeface="+mj-lt"/>
            <a:buAutoNum type="arabicPeriod"/>
          </a:pPr>
          <a:r>
            <a:rPr lang="es-ES" sz="3100" kern="1200" dirty="0"/>
            <a:t>Existencia de una amplia lista de plagas y enfermedades. Tratamiento específico dentro de la sanidad vegetal en Europa. </a:t>
          </a:r>
        </a:p>
      </dsp:txBody>
      <dsp:txXfrm>
        <a:off x="0" y="1001043"/>
        <a:ext cx="10934700" cy="438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BED82-FAA9-4DBF-86AE-07D972EDB4E9}">
      <dsp:nvSpPr>
        <dsp:cNvPr id="0" name=""/>
        <dsp:cNvSpPr/>
      </dsp:nvSpPr>
      <dsp:spPr>
        <a:xfrm>
          <a:off x="0" y="63243"/>
          <a:ext cx="10934700" cy="884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_tradnl" sz="3600" b="1" kern="1200" dirty="0"/>
            <a:t>Problemática específica de sanidad vegetal </a:t>
          </a:r>
          <a:endParaRPr lang="es-ES" sz="3600" kern="1200" dirty="0"/>
        </a:p>
      </dsp:txBody>
      <dsp:txXfrm>
        <a:off x="43179" y="106422"/>
        <a:ext cx="10848342" cy="798162"/>
      </dsp:txXfrm>
    </dsp:sp>
    <dsp:sp modelId="{60CFE842-E19C-4B28-AC59-18B055B4819B}">
      <dsp:nvSpPr>
        <dsp:cNvPr id="0" name=""/>
        <dsp:cNvSpPr/>
      </dsp:nvSpPr>
      <dsp:spPr>
        <a:xfrm>
          <a:off x="0" y="947763"/>
          <a:ext cx="10934700" cy="439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77" tIns="45720" rIns="256032" bIns="45720" numCol="1" spcCol="1270" anchor="t" anchorCtr="0">
          <a:noAutofit/>
        </a:bodyPr>
        <a:lstStyle/>
        <a:p>
          <a:pPr marL="285750" lvl="1" indent="-285750" algn="l" defTabSz="1244600">
            <a:lnSpc>
              <a:spcPct val="90000"/>
            </a:lnSpc>
            <a:spcBef>
              <a:spcPct val="0"/>
            </a:spcBef>
            <a:spcAft>
              <a:spcPct val="20000"/>
            </a:spcAft>
            <a:buFont typeface="+mj-lt"/>
            <a:buAutoNum type="arabicPeriod" startAt="5"/>
          </a:pPr>
          <a:r>
            <a:rPr lang="es-ES" sz="2800" kern="1200" dirty="0"/>
            <a:t>Dificultad de aplicación de sistemas de micropropagación (necesidad de instalaciones, recursos humanos, </a:t>
          </a:r>
          <a:r>
            <a:rPr lang="es-ES" sz="2800" kern="1200" dirty="0" err="1"/>
            <a:t>etc</a:t>
          </a:r>
          <a:r>
            <a:rPr lang="es-ES" sz="2800" kern="1200" dirty="0"/>
            <a:t>) ¿rentabilidad?</a:t>
          </a:r>
        </a:p>
        <a:p>
          <a:pPr marL="285750" lvl="1" indent="-285750" algn="l" defTabSz="1244600">
            <a:lnSpc>
              <a:spcPct val="90000"/>
            </a:lnSpc>
            <a:spcBef>
              <a:spcPct val="0"/>
            </a:spcBef>
            <a:spcAft>
              <a:spcPct val="20000"/>
            </a:spcAft>
            <a:buFont typeface="+mj-lt"/>
            <a:buAutoNum type="arabicPeriod" startAt="5"/>
          </a:pPr>
          <a:r>
            <a:rPr lang="es-ES" sz="2800" kern="1200" dirty="0"/>
            <a:t>Necesidad de almacenamiento de tubérculos hasta la siguiente plantación. Importancia de la higiene, conservación aparición de plagas.</a:t>
          </a:r>
        </a:p>
        <a:p>
          <a:pPr marL="285750" lvl="1" indent="-285750" algn="l" defTabSz="1244600">
            <a:lnSpc>
              <a:spcPct val="90000"/>
            </a:lnSpc>
            <a:spcBef>
              <a:spcPct val="0"/>
            </a:spcBef>
            <a:spcAft>
              <a:spcPct val="20000"/>
            </a:spcAft>
            <a:buFont typeface="+mj-lt"/>
            <a:buAutoNum type="arabicPeriod" startAt="5"/>
          </a:pPr>
          <a:r>
            <a:rPr lang="es-ES" sz="2800" kern="1200" dirty="0"/>
            <a:t>¿formación/experiencia inspectores de sanidad vegetal?. </a:t>
          </a:r>
        </a:p>
        <a:p>
          <a:pPr marL="285750" lvl="1" indent="-285750" algn="l" defTabSz="1244600">
            <a:lnSpc>
              <a:spcPct val="90000"/>
            </a:lnSpc>
            <a:spcBef>
              <a:spcPct val="0"/>
            </a:spcBef>
            <a:spcAft>
              <a:spcPct val="20000"/>
            </a:spcAft>
            <a:buFont typeface="+mj-lt"/>
            <a:buAutoNum type="arabicPeriod" startAt="5"/>
          </a:pPr>
          <a:r>
            <a:rPr lang="es-ES" sz="2800" kern="1200" dirty="0"/>
            <a:t>Importancia de la trazabilidad y control. </a:t>
          </a:r>
        </a:p>
        <a:p>
          <a:pPr marL="285750" lvl="1" indent="-285750" algn="l" defTabSz="1244600">
            <a:lnSpc>
              <a:spcPct val="90000"/>
            </a:lnSpc>
            <a:spcBef>
              <a:spcPct val="0"/>
            </a:spcBef>
            <a:spcAft>
              <a:spcPct val="20000"/>
            </a:spcAft>
            <a:buFont typeface="+mj-lt"/>
            <a:buAutoNum type="arabicPeriod" startAt="5"/>
          </a:pPr>
          <a:r>
            <a:rPr lang="es-ES" sz="2800" kern="1200" dirty="0"/>
            <a:t>Disponibilidad de productos fitosanitarios, medios de control biológico u otros medios de lucha frente a las plagas.</a:t>
          </a:r>
        </a:p>
      </dsp:txBody>
      <dsp:txXfrm>
        <a:off x="0" y="947763"/>
        <a:ext cx="10934700" cy="4396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BED82-FAA9-4DBF-86AE-07D972EDB4E9}">
      <dsp:nvSpPr>
        <dsp:cNvPr id="0" name=""/>
        <dsp:cNvSpPr/>
      </dsp:nvSpPr>
      <dsp:spPr>
        <a:xfrm>
          <a:off x="0" y="30978"/>
          <a:ext cx="10934700" cy="15514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ES_tradnl" sz="3900" b="1" kern="1200" dirty="0"/>
            <a:t>Plagas cuarentenarias específicas de sanidad vegetal </a:t>
          </a:r>
          <a:endParaRPr lang="es-ES" sz="3900" kern="1200" dirty="0"/>
        </a:p>
      </dsp:txBody>
      <dsp:txXfrm>
        <a:off x="75734" y="106712"/>
        <a:ext cx="10783232" cy="1399952"/>
      </dsp:txXfrm>
    </dsp:sp>
    <dsp:sp modelId="{60CFE842-E19C-4B28-AC59-18B055B4819B}">
      <dsp:nvSpPr>
        <dsp:cNvPr id="0" name=""/>
        <dsp:cNvSpPr/>
      </dsp:nvSpPr>
      <dsp:spPr>
        <a:xfrm>
          <a:off x="0" y="1582398"/>
          <a:ext cx="10934700" cy="379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177" tIns="49530" rIns="277368" bIns="49530" numCol="1" spcCol="1270" anchor="t" anchorCtr="0">
          <a:noAutofit/>
        </a:bodyPr>
        <a:lstStyle/>
        <a:p>
          <a:pPr marL="285750" lvl="1" indent="-285750" algn="l" defTabSz="1333500">
            <a:lnSpc>
              <a:spcPct val="90000"/>
            </a:lnSpc>
            <a:spcBef>
              <a:spcPct val="0"/>
            </a:spcBef>
            <a:spcAft>
              <a:spcPct val="20000"/>
            </a:spcAft>
            <a:buFont typeface="+mj-lt"/>
            <a:buNone/>
          </a:pPr>
          <a:r>
            <a:rPr lang="es-ES" sz="3000" b="1" kern="1200" dirty="0">
              <a:solidFill>
                <a:schemeClr val="tx2"/>
              </a:solidFill>
            </a:rPr>
            <a:t>3.1. Aspectos a considerar del Reglamento de </a:t>
          </a:r>
          <a:r>
            <a:rPr lang="es-ES" sz="3000" b="1" i="1" kern="1200" dirty="0">
              <a:solidFill>
                <a:schemeClr val="tx2"/>
              </a:solidFill>
            </a:rPr>
            <a:t>Clavibacter </a:t>
          </a:r>
          <a:r>
            <a:rPr lang="es-ES" sz="3000" b="1" i="1" kern="1200" dirty="0" err="1">
              <a:solidFill>
                <a:schemeClr val="tx2"/>
              </a:solidFill>
            </a:rPr>
            <a:t>sepedonicus</a:t>
          </a:r>
          <a:r>
            <a:rPr lang="es-ES" sz="3000" b="1" kern="1200" dirty="0">
              <a:solidFill>
                <a:schemeClr val="tx2"/>
              </a:solidFill>
            </a:rPr>
            <a:t>	</a:t>
          </a:r>
          <a:endParaRPr lang="es-ES" sz="3000" kern="1200" dirty="0"/>
        </a:p>
        <a:p>
          <a:pPr marL="285750" lvl="1" indent="-285750" algn="l" defTabSz="1333500">
            <a:lnSpc>
              <a:spcPct val="90000"/>
            </a:lnSpc>
            <a:spcBef>
              <a:spcPct val="0"/>
            </a:spcBef>
            <a:spcAft>
              <a:spcPct val="20000"/>
            </a:spcAft>
            <a:buFont typeface="+mj-lt"/>
            <a:buNone/>
          </a:pPr>
          <a:r>
            <a:rPr lang="es-ES" sz="3000" b="1" kern="1200" dirty="0">
              <a:solidFill>
                <a:schemeClr val="tx2"/>
              </a:solidFill>
            </a:rPr>
            <a:t>3.2 Aspectos a considerar del Reglamento de </a:t>
          </a:r>
          <a:r>
            <a:rPr lang="es-ES" sz="3000" b="1" i="1" kern="1200" dirty="0" err="1">
              <a:solidFill>
                <a:schemeClr val="tx2"/>
              </a:solidFill>
            </a:rPr>
            <a:t>Ralstonia</a:t>
          </a:r>
          <a:r>
            <a:rPr lang="es-ES" sz="3000" b="1" i="1" kern="1200" dirty="0">
              <a:solidFill>
                <a:schemeClr val="tx2"/>
              </a:solidFill>
            </a:rPr>
            <a:t> </a:t>
          </a:r>
          <a:r>
            <a:rPr lang="es-ES" sz="3000" b="1" i="1" kern="1200" dirty="0" err="1">
              <a:solidFill>
                <a:schemeClr val="tx2"/>
              </a:solidFill>
            </a:rPr>
            <a:t>solanacearum</a:t>
          </a:r>
          <a:endParaRPr lang="es-ES" sz="3000" b="1" kern="1200" dirty="0">
            <a:solidFill>
              <a:schemeClr val="tx2"/>
            </a:solidFill>
          </a:endParaRPr>
        </a:p>
        <a:p>
          <a:pPr marL="285750" lvl="1" indent="-285750" algn="l" defTabSz="1333500">
            <a:lnSpc>
              <a:spcPct val="90000"/>
            </a:lnSpc>
            <a:spcBef>
              <a:spcPct val="0"/>
            </a:spcBef>
            <a:spcAft>
              <a:spcPct val="20000"/>
            </a:spcAft>
            <a:buFont typeface="+mj-lt"/>
            <a:buNone/>
          </a:pPr>
          <a:r>
            <a:rPr lang="es-ES" sz="3000" b="1" kern="1200" dirty="0">
              <a:solidFill>
                <a:schemeClr val="tx2"/>
              </a:solidFill>
            </a:rPr>
            <a:t>3.3 Aspectos a considerar del Reglamento de </a:t>
          </a:r>
          <a:r>
            <a:rPr lang="es-ES" sz="3000" b="1" i="1" kern="1200" dirty="0" err="1">
              <a:solidFill>
                <a:schemeClr val="tx2"/>
              </a:solidFill>
            </a:rPr>
            <a:t>Globodera</a:t>
          </a:r>
          <a:r>
            <a:rPr lang="es-ES" sz="3000" b="1" i="1" kern="1200" dirty="0">
              <a:solidFill>
                <a:schemeClr val="tx2"/>
              </a:solidFill>
            </a:rPr>
            <a:t> </a:t>
          </a:r>
          <a:r>
            <a:rPr lang="es-ES" sz="3000" b="1" i="1" kern="1200" dirty="0" err="1">
              <a:solidFill>
                <a:schemeClr val="tx2"/>
              </a:solidFill>
            </a:rPr>
            <a:t>pallida</a:t>
          </a:r>
          <a:r>
            <a:rPr lang="es-ES" sz="3000" b="1" i="1" kern="1200" dirty="0">
              <a:solidFill>
                <a:schemeClr val="tx2"/>
              </a:solidFill>
            </a:rPr>
            <a:t> y G. </a:t>
          </a:r>
          <a:r>
            <a:rPr lang="es-ES" sz="3000" b="1" i="1" kern="1200" dirty="0" err="1">
              <a:solidFill>
                <a:schemeClr val="tx2"/>
              </a:solidFill>
            </a:rPr>
            <a:t>rostochiensis</a:t>
          </a:r>
          <a:endParaRPr lang="es-ES" sz="3000" b="1" i="1" kern="1200" dirty="0">
            <a:solidFill>
              <a:schemeClr val="tx2"/>
            </a:solidFill>
          </a:endParaRPr>
        </a:p>
        <a:p>
          <a:pPr marL="285750" lvl="1" indent="-285750" algn="l" defTabSz="1333500">
            <a:lnSpc>
              <a:spcPct val="90000"/>
            </a:lnSpc>
            <a:spcBef>
              <a:spcPct val="0"/>
            </a:spcBef>
            <a:spcAft>
              <a:spcPct val="20000"/>
            </a:spcAft>
            <a:buFont typeface="+mj-lt"/>
            <a:buNone/>
          </a:pPr>
          <a:r>
            <a:rPr lang="es-ES" sz="3000" b="1" kern="1200" dirty="0">
              <a:solidFill>
                <a:schemeClr val="tx2"/>
              </a:solidFill>
            </a:rPr>
            <a:t>3.4 Aspectos a considerar del Real Decreto de </a:t>
          </a:r>
          <a:r>
            <a:rPr lang="es-ES" sz="3000" b="1" i="1" kern="1200" dirty="0" err="1">
              <a:solidFill>
                <a:schemeClr val="tx2"/>
              </a:solidFill>
            </a:rPr>
            <a:t>Tecia</a:t>
          </a:r>
          <a:r>
            <a:rPr lang="es-ES" sz="3000" b="1" i="1" kern="1200" dirty="0">
              <a:solidFill>
                <a:schemeClr val="tx2"/>
              </a:solidFill>
            </a:rPr>
            <a:t> </a:t>
          </a:r>
          <a:r>
            <a:rPr lang="es-ES" sz="3000" b="1" i="1" kern="1200" dirty="0" err="1">
              <a:solidFill>
                <a:schemeClr val="tx2"/>
              </a:solidFill>
            </a:rPr>
            <a:t>solanivora</a:t>
          </a:r>
          <a:r>
            <a:rPr lang="es-ES" sz="3000" b="1" kern="1200" dirty="0">
              <a:solidFill>
                <a:schemeClr val="tx2"/>
              </a:solidFill>
            </a:rPr>
            <a:t>	</a:t>
          </a:r>
        </a:p>
      </dsp:txBody>
      <dsp:txXfrm>
        <a:off x="0" y="1582398"/>
        <a:ext cx="10934700" cy="3794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CCBDC-FD7F-4679-A2D1-00E16A3C4683}">
      <dsp:nvSpPr>
        <dsp:cNvPr id="0" name=""/>
        <dsp:cNvSpPr/>
      </dsp:nvSpPr>
      <dsp:spPr>
        <a:xfrm>
          <a:off x="-6113809" y="-935408"/>
          <a:ext cx="7277841" cy="7277841"/>
        </a:xfrm>
        <a:prstGeom prst="blockArc">
          <a:avLst>
            <a:gd name="adj1" fmla="val 18900000"/>
            <a:gd name="adj2" fmla="val 2700000"/>
            <a:gd name="adj3" fmla="val 297"/>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506173-D247-4AA4-B5FD-2D424CAB2633}">
      <dsp:nvSpPr>
        <dsp:cNvPr id="0" name=""/>
        <dsp:cNvSpPr/>
      </dsp:nvSpPr>
      <dsp:spPr>
        <a:xfrm>
          <a:off x="433484" y="284733"/>
          <a:ext cx="5817892" cy="56925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43"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Nombre común: </a:t>
          </a:r>
          <a:r>
            <a:rPr lang="es-ES" sz="1700" kern="1200" dirty="0"/>
            <a:t>Podredumbre anular de la patata</a:t>
          </a:r>
        </a:p>
      </dsp:txBody>
      <dsp:txXfrm>
        <a:off x="433484" y="284733"/>
        <a:ext cx="5817892" cy="569251"/>
      </dsp:txXfrm>
    </dsp:sp>
    <dsp:sp modelId="{CB50A3AD-07CF-4F8C-94B8-F51A6BCBC391}">
      <dsp:nvSpPr>
        <dsp:cNvPr id="0" name=""/>
        <dsp:cNvSpPr/>
      </dsp:nvSpPr>
      <dsp:spPr>
        <a:xfrm>
          <a:off x="77701" y="213577"/>
          <a:ext cx="711564" cy="71156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964B12-6E8B-4839-A88D-73A173F989D2}">
      <dsp:nvSpPr>
        <dsp:cNvPr id="0" name=""/>
        <dsp:cNvSpPr/>
      </dsp:nvSpPr>
      <dsp:spPr>
        <a:xfrm>
          <a:off x="901732" y="1138503"/>
          <a:ext cx="5349644" cy="56925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43"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Tipo de organismo nocivo</a:t>
          </a:r>
          <a:r>
            <a:rPr lang="es-ES" sz="1700" b="0" kern="1200" dirty="0"/>
            <a:t>: Bacteria</a:t>
          </a:r>
        </a:p>
      </dsp:txBody>
      <dsp:txXfrm>
        <a:off x="901732" y="1138503"/>
        <a:ext cx="5349644" cy="569251"/>
      </dsp:txXfrm>
    </dsp:sp>
    <dsp:sp modelId="{348B61B5-9465-4955-8F66-3E4FA5A3A93A}">
      <dsp:nvSpPr>
        <dsp:cNvPr id="0" name=""/>
        <dsp:cNvSpPr/>
      </dsp:nvSpPr>
      <dsp:spPr>
        <a:xfrm>
          <a:off x="545950" y="1067346"/>
          <a:ext cx="711564" cy="71156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FB4C8F-0212-402C-B2AA-83A9B0BFE22B}">
      <dsp:nvSpPr>
        <dsp:cNvPr id="0" name=""/>
        <dsp:cNvSpPr/>
      </dsp:nvSpPr>
      <dsp:spPr>
        <a:xfrm>
          <a:off x="1115850" y="1992272"/>
          <a:ext cx="5135525" cy="56925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43"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Status Europeo: </a:t>
          </a:r>
          <a:r>
            <a:rPr lang="es-ES" sz="1700" kern="1200" dirty="0"/>
            <a:t>Presente  </a:t>
          </a:r>
        </a:p>
      </dsp:txBody>
      <dsp:txXfrm>
        <a:off x="1115850" y="1992272"/>
        <a:ext cx="5135525" cy="569251"/>
      </dsp:txXfrm>
    </dsp:sp>
    <dsp:sp modelId="{9B11A58E-666D-4FE5-9269-330641E48216}">
      <dsp:nvSpPr>
        <dsp:cNvPr id="0" name=""/>
        <dsp:cNvSpPr/>
      </dsp:nvSpPr>
      <dsp:spPr>
        <a:xfrm>
          <a:off x="760068" y="1921115"/>
          <a:ext cx="711564" cy="71156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A757C9-886A-41AA-A17D-A1BB50AD10DC}">
      <dsp:nvSpPr>
        <dsp:cNvPr id="0" name=""/>
        <dsp:cNvSpPr/>
      </dsp:nvSpPr>
      <dsp:spPr>
        <a:xfrm>
          <a:off x="1115850" y="2845500"/>
          <a:ext cx="5135525" cy="56925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43"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Status España:</a:t>
          </a:r>
          <a:r>
            <a:rPr lang="es-ES" sz="1700" kern="1200" dirty="0"/>
            <a:t> Presente</a:t>
          </a:r>
        </a:p>
      </dsp:txBody>
      <dsp:txXfrm>
        <a:off x="1115850" y="2845500"/>
        <a:ext cx="5135525" cy="569251"/>
      </dsp:txXfrm>
    </dsp:sp>
    <dsp:sp modelId="{563A3488-9DE1-4743-A4DF-02A1A2D8C3B0}">
      <dsp:nvSpPr>
        <dsp:cNvPr id="0" name=""/>
        <dsp:cNvSpPr/>
      </dsp:nvSpPr>
      <dsp:spPr>
        <a:xfrm>
          <a:off x="760068" y="2774344"/>
          <a:ext cx="711564" cy="71156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305B5-7F03-4577-83EF-76CE6F26BF95}">
      <dsp:nvSpPr>
        <dsp:cNvPr id="0" name=""/>
        <dsp:cNvSpPr/>
      </dsp:nvSpPr>
      <dsp:spPr>
        <a:xfrm>
          <a:off x="901732" y="3699270"/>
          <a:ext cx="5349644" cy="56925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43"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Categorización: </a:t>
          </a:r>
          <a:r>
            <a:rPr lang="es-ES" sz="1700" kern="1200" dirty="0"/>
            <a:t>Plaga cuarentenaria de la UE: Anexo II A</a:t>
          </a:r>
        </a:p>
      </dsp:txBody>
      <dsp:txXfrm>
        <a:off x="901732" y="3699270"/>
        <a:ext cx="5349644" cy="569251"/>
      </dsp:txXfrm>
    </dsp:sp>
    <dsp:sp modelId="{18709F15-590A-4A62-BB10-1ECD95FF236D}">
      <dsp:nvSpPr>
        <dsp:cNvPr id="0" name=""/>
        <dsp:cNvSpPr/>
      </dsp:nvSpPr>
      <dsp:spPr>
        <a:xfrm>
          <a:off x="545950" y="3628113"/>
          <a:ext cx="711564" cy="71156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2D5739-20D0-4DA4-BC72-8A6349FCFE83}">
      <dsp:nvSpPr>
        <dsp:cNvPr id="0" name=""/>
        <dsp:cNvSpPr/>
      </dsp:nvSpPr>
      <dsp:spPr>
        <a:xfrm>
          <a:off x="433484" y="4385779"/>
          <a:ext cx="5817892" cy="90377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843" tIns="43180" rIns="43180" bIns="43180" numCol="1" spcCol="1270" anchor="ctr" anchorCtr="0">
          <a:noAutofit/>
        </a:bodyPr>
        <a:lstStyle/>
        <a:p>
          <a:pPr marL="0" lvl="0" indent="0" algn="l" defTabSz="755650">
            <a:lnSpc>
              <a:spcPct val="90000"/>
            </a:lnSpc>
            <a:spcBef>
              <a:spcPct val="0"/>
            </a:spcBef>
            <a:spcAft>
              <a:spcPct val="35000"/>
            </a:spcAft>
            <a:buNone/>
          </a:pPr>
          <a:r>
            <a:rPr lang="es-ES" sz="1700" b="1" kern="1200" dirty="0"/>
            <a:t>Medios de dispersión: </a:t>
          </a:r>
          <a:r>
            <a:rPr lang="es-ES" sz="1700" kern="1200" dirty="0"/>
            <a:t>Vegetales para la plantación, tubérculos, suelo y medio de cultivo de S. </a:t>
          </a:r>
          <a:r>
            <a:rPr lang="es-ES" sz="1700" kern="1200" dirty="0" err="1"/>
            <a:t>tuberosum</a:t>
          </a:r>
          <a:r>
            <a:rPr lang="es-ES" sz="1700" kern="1200" dirty="0"/>
            <a:t> y maquinaria y medios de producción</a:t>
          </a:r>
        </a:p>
      </dsp:txBody>
      <dsp:txXfrm>
        <a:off x="433484" y="4385779"/>
        <a:ext cx="5817892" cy="903772"/>
      </dsp:txXfrm>
    </dsp:sp>
    <dsp:sp modelId="{62239852-EBAA-4D27-9A7E-8021C08693DD}">
      <dsp:nvSpPr>
        <dsp:cNvPr id="0" name=""/>
        <dsp:cNvSpPr/>
      </dsp:nvSpPr>
      <dsp:spPr>
        <a:xfrm>
          <a:off x="77701" y="4481883"/>
          <a:ext cx="711564" cy="71156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D5D8D-443E-4EDA-B453-151937839112}">
      <dsp:nvSpPr>
        <dsp:cNvPr id="0" name=""/>
        <dsp:cNvSpPr/>
      </dsp:nvSpPr>
      <dsp:spPr>
        <a:xfrm>
          <a:off x="0" y="231261"/>
          <a:ext cx="11023600" cy="1203929"/>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s-ES" sz="4900" b="1" kern="1200" dirty="0"/>
            <a:t>Medidas de aplicación (R 2022/1192)</a:t>
          </a:r>
          <a:endParaRPr lang="es-ES" sz="4900" kern="1200" dirty="0"/>
        </a:p>
      </dsp:txBody>
      <dsp:txXfrm>
        <a:off x="58771" y="290032"/>
        <a:ext cx="10906058" cy="1086387"/>
      </dsp:txXfrm>
    </dsp:sp>
    <dsp:sp modelId="{3450C772-4330-4B16-BF64-E004F0440826}">
      <dsp:nvSpPr>
        <dsp:cNvPr id="0" name=""/>
        <dsp:cNvSpPr/>
      </dsp:nvSpPr>
      <dsp:spPr>
        <a:xfrm>
          <a:off x="0" y="1576311"/>
          <a:ext cx="11023600" cy="12039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s-ES" sz="4900" kern="1200" dirty="0"/>
            <a:t>1.MEDIDAS DE CONTROL </a:t>
          </a:r>
        </a:p>
      </dsp:txBody>
      <dsp:txXfrm>
        <a:off x="58771" y="1635082"/>
        <a:ext cx="10906058" cy="1086387"/>
      </dsp:txXfrm>
    </dsp:sp>
    <dsp:sp modelId="{EA0B37EC-2E53-4ED2-B5C6-E1265DDC1931}">
      <dsp:nvSpPr>
        <dsp:cNvPr id="0" name=""/>
        <dsp:cNvSpPr/>
      </dsp:nvSpPr>
      <dsp:spPr>
        <a:xfrm>
          <a:off x="0" y="2921361"/>
          <a:ext cx="11023600" cy="1203929"/>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s-ES" sz="4900" kern="1200" dirty="0"/>
            <a:t>1</a:t>
          </a:r>
          <a:r>
            <a:rPr lang="es-ES" sz="4900" kern="1200" dirty="0">
              <a:effectLst/>
              <a:latin typeface="Aptos" panose="020B0004020202020204" pitchFamily="34" charset="0"/>
              <a:ea typeface="Aptos" panose="020B0004020202020204" pitchFamily="34" charset="0"/>
              <a:cs typeface="Times New Roman" panose="02020603050405020304" pitchFamily="18" charset="0"/>
            </a:rPr>
            <a:t>.2 Evitar la dispersión  </a:t>
          </a:r>
          <a:endParaRPr lang="es-ES" sz="4900" kern="1200" dirty="0"/>
        </a:p>
      </dsp:txBody>
      <dsp:txXfrm>
        <a:off x="58771" y="2980132"/>
        <a:ext cx="10906058" cy="1086387"/>
      </dsp:txXfrm>
    </dsp:sp>
    <dsp:sp modelId="{EDEF75E6-D39D-425D-A8B3-87175E17DD6F}">
      <dsp:nvSpPr>
        <dsp:cNvPr id="0" name=""/>
        <dsp:cNvSpPr/>
      </dsp:nvSpPr>
      <dsp:spPr>
        <a:xfrm>
          <a:off x="0" y="4266411"/>
          <a:ext cx="11023600" cy="1203929"/>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s-ES" sz="4900" kern="1200" dirty="0"/>
            <a:t>1.3. </a:t>
          </a:r>
          <a:r>
            <a:rPr lang="es-ES" sz="4900" kern="1200" dirty="0">
              <a:effectLst/>
              <a:latin typeface="Aptos" panose="020B0004020202020204" pitchFamily="34" charset="0"/>
              <a:ea typeface="Aptos" panose="020B0004020202020204" pitchFamily="34" charset="0"/>
              <a:cs typeface="Times New Roman" panose="02020603050405020304" pitchFamily="18" charset="0"/>
            </a:rPr>
            <a:t>Vigilancia</a:t>
          </a:r>
          <a:endParaRPr lang="es-ES" sz="4900" kern="1200" dirty="0"/>
        </a:p>
      </dsp:txBody>
      <dsp:txXfrm>
        <a:off x="58771" y="4325182"/>
        <a:ext cx="10906058" cy="10863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CCBDC-FD7F-4679-A2D1-00E16A3C4683}">
      <dsp:nvSpPr>
        <dsp:cNvPr id="0" name=""/>
        <dsp:cNvSpPr/>
      </dsp:nvSpPr>
      <dsp:spPr>
        <a:xfrm>
          <a:off x="-6390404" y="-1009892"/>
          <a:ext cx="7606416" cy="7606416"/>
        </a:xfrm>
        <a:prstGeom prst="blockArc">
          <a:avLst>
            <a:gd name="adj1" fmla="val 18900000"/>
            <a:gd name="adj2" fmla="val 2700000"/>
            <a:gd name="adj3" fmla="val 284"/>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506173-D247-4AA4-B5FD-2D424CAB2633}">
      <dsp:nvSpPr>
        <dsp:cNvPr id="0" name=""/>
        <dsp:cNvSpPr/>
      </dsp:nvSpPr>
      <dsp:spPr>
        <a:xfrm>
          <a:off x="452677" y="265173"/>
          <a:ext cx="5263735" cy="5949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2273"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Nombre común: </a:t>
          </a:r>
          <a:r>
            <a:rPr lang="es-ES" sz="1600" kern="1200" dirty="0"/>
            <a:t>Podredumbre parda de la patata</a:t>
          </a:r>
        </a:p>
      </dsp:txBody>
      <dsp:txXfrm>
        <a:off x="452677" y="265173"/>
        <a:ext cx="5263735" cy="594989"/>
      </dsp:txXfrm>
    </dsp:sp>
    <dsp:sp modelId="{CB50A3AD-07CF-4F8C-94B8-F51A6BCBC391}">
      <dsp:nvSpPr>
        <dsp:cNvPr id="0" name=""/>
        <dsp:cNvSpPr/>
      </dsp:nvSpPr>
      <dsp:spPr>
        <a:xfrm>
          <a:off x="80808" y="190799"/>
          <a:ext cx="743737" cy="7437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964B12-6E8B-4839-A88D-73A173F989D2}">
      <dsp:nvSpPr>
        <dsp:cNvPr id="0" name=""/>
        <dsp:cNvSpPr/>
      </dsp:nvSpPr>
      <dsp:spPr>
        <a:xfrm>
          <a:off x="942096" y="1157545"/>
          <a:ext cx="4774315" cy="5949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2273"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Tipo de organismo nocivo</a:t>
          </a:r>
          <a:r>
            <a:rPr lang="es-ES" sz="1600" b="0" kern="1200" dirty="0"/>
            <a:t>: Bacteria</a:t>
          </a:r>
        </a:p>
      </dsp:txBody>
      <dsp:txXfrm>
        <a:off x="942096" y="1157545"/>
        <a:ext cx="4774315" cy="594989"/>
      </dsp:txXfrm>
    </dsp:sp>
    <dsp:sp modelId="{348B61B5-9465-4955-8F66-3E4FA5A3A93A}">
      <dsp:nvSpPr>
        <dsp:cNvPr id="0" name=""/>
        <dsp:cNvSpPr/>
      </dsp:nvSpPr>
      <dsp:spPr>
        <a:xfrm>
          <a:off x="570228" y="1083171"/>
          <a:ext cx="743737" cy="7437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FB4C8F-0212-402C-B2AA-83A9B0BFE22B}">
      <dsp:nvSpPr>
        <dsp:cNvPr id="0" name=""/>
        <dsp:cNvSpPr/>
      </dsp:nvSpPr>
      <dsp:spPr>
        <a:xfrm>
          <a:off x="1165896" y="2049917"/>
          <a:ext cx="4550516" cy="5949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2273"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Status Europeo: Presente</a:t>
          </a:r>
          <a:endParaRPr lang="es-ES" sz="1600" kern="1200" dirty="0"/>
        </a:p>
      </dsp:txBody>
      <dsp:txXfrm>
        <a:off x="1165896" y="2049917"/>
        <a:ext cx="4550516" cy="594989"/>
      </dsp:txXfrm>
    </dsp:sp>
    <dsp:sp modelId="{9B11A58E-666D-4FE5-9269-330641E48216}">
      <dsp:nvSpPr>
        <dsp:cNvPr id="0" name=""/>
        <dsp:cNvSpPr/>
      </dsp:nvSpPr>
      <dsp:spPr>
        <a:xfrm>
          <a:off x="794027" y="1975543"/>
          <a:ext cx="743737" cy="7437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A757C9-886A-41AA-A17D-A1BB50AD10DC}">
      <dsp:nvSpPr>
        <dsp:cNvPr id="0" name=""/>
        <dsp:cNvSpPr/>
      </dsp:nvSpPr>
      <dsp:spPr>
        <a:xfrm>
          <a:off x="1165896" y="2941724"/>
          <a:ext cx="4550516" cy="5949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2273"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a:t>Status España:</a:t>
          </a:r>
          <a:r>
            <a:rPr lang="es-ES" sz="1600" kern="1200"/>
            <a:t> Presente.</a:t>
          </a:r>
        </a:p>
      </dsp:txBody>
      <dsp:txXfrm>
        <a:off x="1165896" y="2941724"/>
        <a:ext cx="4550516" cy="594989"/>
      </dsp:txXfrm>
    </dsp:sp>
    <dsp:sp modelId="{563A3488-9DE1-4743-A4DF-02A1A2D8C3B0}">
      <dsp:nvSpPr>
        <dsp:cNvPr id="0" name=""/>
        <dsp:cNvSpPr/>
      </dsp:nvSpPr>
      <dsp:spPr>
        <a:xfrm>
          <a:off x="794027" y="2867350"/>
          <a:ext cx="743737" cy="7437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305B5-7F03-4577-83EF-76CE6F26BF95}">
      <dsp:nvSpPr>
        <dsp:cNvPr id="0" name=""/>
        <dsp:cNvSpPr/>
      </dsp:nvSpPr>
      <dsp:spPr>
        <a:xfrm>
          <a:off x="1022353" y="3719798"/>
          <a:ext cx="4774315" cy="59498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2273"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Categorización: </a:t>
          </a:r>
          <a:r>
            <a:rPr lang="es-ES" sz="1600" kern="1200" dirty="0"/>
            <a:t>Plaga cuarentenaria de la UE: Anexo II A</a:t>
          </a:r>
        </a:p>
      </dsp:txBody>
      <dsp:txXfrm>
        <a:off x="1022353" y="3719798"/>
        <a:ext cx="4774315" cy="594989"/>
      </dsp:txXfrm>
    </dsp:sp>
    <dsp:sp modelId="{18709F15-590A-4A62-BB10-1ECD95FF236D}">
      <dsp:nvSpPr>
        <dsp:cNvPr id="0" name=""/>
        <dsp:cNvSpPr/>
      </dsp:nvSpPr>
      <dsp:spPr>
        <a:xfrm>
          <a:off x="650492" y="3645424"/>
          <a:ext cx="743737" cy="7437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2D5739-20D0-4DA4-BC72-8A6349FCFE83}">
      <dsp:nvSpPr>
        <dsp:cNvPr id="0" name=""/>
        <dsp:cNvSpPr/>
      </dsp:nvSpPr>
      <dsp:spPr>
        <a:xfrm>
          <a:off x="452677" y="4486285"/>
          <a:ext cx="5263735" cy="10753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2273"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t>Medios de dispersión: </a:t>
          </a:r>
          <a:r>
            <a:rPr lang="es-ES" sz="1600" kern="1200" dirty="0"/>
            <a:t>Vegetales para la plantación, tubérculos , suelo o medio de cultivo de S. </a:t>
          </a:r>
          <a:r>
            <a:rPr lang="es-ES" sz="1600" kern="1200" dirty="0" err="1"/>
            <a:t>tuberosum</a:t>
          </a:r>
          <a:r>
            <a:rPr lang="es-ES" sz="1600" kern="1200" dirty="0"/>
            <a:t> y otras especies hospedantes, agua de riego</a:t>
          </a:r>
        </a:p>
      </dsp:txBody>
      <dsp:txXfrm>
        <a:off x="452677" y="4486285"/>
        <a:ext cx="5263735" cy="1075355"/>
      </dsp:txXfrm>
    </dsp:sp>
    <dsp:sp modelId="{62239852-EBAA-4D27-9A7E-8021C08693DD}">
      <dsp:nvSpPr>
        <dsp:cNvPr id="0" name=""/>
        <dsp:cNvSpPr/>
      </dsp:nvSpPr>
      <dsp:spPr>
        <a:xfrm>
          <a:off x="80808" y="4652093"/>
          <a:ext cx="743737" cy="743737"/>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D5D8D-443E-4EDA-B453-151937839112}">
      <dsp:nvSpPr>
        <dsp:cNvPr id="0" name=""/>
        <dsp:cNvSpPr/>
      </dsp:nvSpPr>
      <dsp:spPr>
        <a:xfrm>
          <a:off x="0" y="653271"/>
          <a:ext cx="11023600" cy="442260"/>
        </a:xfrm>
        <a:prstGeom prst="roundRect">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Medidas de aplicación (R 2022/1193)</a:t>
          </a:r>
          <a:endParaRPr lang="es-ES" sz="1800" kern="1200" dirty="0"/>
        </a:p>
      </dsp:txBody>
      <dsp:txXfrm>
        <a:off x="21589" y="674860"/>
        <a:ext cx="10980422" cy="399082"/>
      </dsp:txXfrm>
    </dsp:sp>
    <dsp:sp modelId="{3450C772-4330-4B16-BF64-E004F0440826}">
      <dsp:nvSpPr>
        <dsp:cNvPr id="0" name=""/>
        <dsp:cNvSpPr/>
      </dsp:nvSpPr>
      <dsp:spPr>
        <a:xfrm>
          <a:off x="0" y="1147371"/>
          <a:ext cx="110236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1.MEDIDAS DE CONTROL </a:t>
          </a:r>
        </a:p>
      </dsp:txBody>
      <dsp:txXfrm>
        <a:off x="21589" y="1168960"/>
        <a:ext cx="10980422" cy="399082"/>
      </dsp:txXfrm>
    </dsp:sp>
    <dsp:sp modelId="{EA0B37EC-2E53-4ED2-B5C6-E1265DDC1931}">
      <dsp:nvSpPr>
        <dsp:cNvPr id="0" name=""/>
        <dsp:cNvSpPr/>
      </dsp:nvSpPr>
      <dsp:spPr>
        <a:xfrm>
          <a:off x="0" y="1641471"/>
          <a:ext cx="11023600" cy="442260"/>
        </a:xfrm>
        <a:prstGeom prst="round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1.1. </a:t>
          </a:r>
          <a:r>
            <a:rPr lang="es-ES" sz="1800" kern="1200" dirty="0">
              <a:effectLst/>
              <a:latin typeface="Aptos" panose="020B0004020202020204" pitchFamily="34" charset="0"/>
              <a:ea typeface="Aptos" panose="020B0004020202020204" pitchFamily="34" charset="0"/>
              <a:cs typeface="Times New Roman" panose="02020603050405020304" pitchFamily="18" charset="0"/>
            </a:rPr>
            <a:t>Medidas de erradicación </a:t>
          </a:r>
          <a:endParaRPr lang="es-ES" sz="1800" kern="1200" dirty="0"/>
        </a:p>
      </dsp:txBody>
      <dsp:txXfrm>
        <a:off x="21589" y="1663060"/>
        <a:ext cx="10980422" cy="399082"/>
      </dsp:txXfrm>
    </dsp:sp>
    <dsp:sp modelId="{4E1DC622-377D-4DDE-BBA7-19FCDA572217}">
      <dsp:nvSpPr>
        <dsp:cNvPr id="0" name=""/>
        <dsp:cNvSpPr/>
      </dsp:nvSpPr>
      <dsp:spPr>
        <a:xfrm>
          <a:off x="0" y="2135571"/>
          <a:ext cx="11023600" cy="442260"/>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1.1.1. </a:t>
          </a:r>
          <a:r>
            <a:rPr lang="es-ES" sz="1800" kern="1200" dirty="0">
              <a:effectLst/>
              <a:latin typeface="Aptos" panose="020B0004020202020204" pitchFamily="34" charset="0"/>
              <a:ea typeface="Aptos" panose="020B0004020202020204" pitchFamily="34" charset="0"/>
              <a:cs typeface="Times New Roman" panose="02020603050405020304" pitchFamily="18" charset="0"/>
            </a:rPr>
            <a:t>Medidas de erradicación en Zona Infectada </a:t>
          </a:r>
          <a:endParaRPr lang="es-ES" sz="1800" kern="1200" dirty="0"/>
        </a:p>
      </dsp:txBody>
      <dsp:txXfrm>
        <a:off x="21589" y="2157160"/>
        <a:ext cx="10980422" cy="399082"/>
      </dsp:txXfrm>
    </dsp:sp>
    <dsp:sp modelId="{0E9F0C2F-32B1-496D-91FC-2D5A627648FC}">
      <dsp:nvSpPr>
        <dsp:cNvPr id="0" name=""/>
        <dsp:cNvSpPr/>
      </dsp:nvSpPr>
      <dsp:spPr>
        <a:xfrm>
          <a:off x="0" y="2629671"/>
          <a:ext cx="11023600" cy="442260"/>
        </a:xfrm>
        <a:prstGeom prst="roundRect">
          <a:avLst/>
        </a:prstGeom>
        <a:solidFill>
          <a:schemeClr val="tx2">
            <a:lumMod val="10000"/>
            <a:lumOff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rPr>
            <a:t>1.1.1.1 </a:t>
          </a:r>
          <a:r>
            <a:rPr lang="es-ES" sz="1800" kern="1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Medidas de erradicación en vegetales especificados y objetos infectados y probablemente infectados. </a:t>
          </a:r>
          <a:endParaRPr lang="es-ES" sz="1800" kern="1200" dirty="0">
            <a:solidFill>
              <a:schemeClr val="tx1"/>
            </a:solidFill>
          </a:endParaRPr>
        </a:p>
      </dsp:txBody>
      <dsp:txXfrm>
        <a:off x="21589" y="2651260"/>
        <a:ext cx="10980422" cy="399082"/>
      </dsp:txXfrm>
    </dsp:sp>
    <dsp:sp modelId="{A6B86AB5-BDAE-462C-B08F-C5D53BA81BF4}">
      <dsp:nvSpPr>
        <dsp:cNvPr id="0" name=""/>
        <dsp:cNvSpPr/>
      </dsp:nvSpPr>
      <dsp:spPr>
        <a:xfrm>
          <a:off x="0" y="3123771"/>
          <a:ext cx="11023600" cy="442260"/>
        </a:xfrm>
        <a:prstGeom prst="roundRect">
          <a:avLst/>
        </a:prstGeom>
        <a:solidFill>
          <a:schemeClr val="tx2">
            <a:lumMod val="10000"/>
            <a:lumOff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rPr>
            <a:t>1.1.1.2</a:t>
          </a:r>
          <a:r>
            <a:rPr lang="es-ES" sz="1800" kern="1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Medidas de erradicación en lugares de producción infectados </a:t>
          </a:r>
          <a:endParaRPr lang="es-ES" sz="1800" kern="1200" dirty="0">
            <a:solidFill>
              <a:schemeClr val="tx1"/>
            </a:solidFill>
          </a:endParaRPr>
        </a:p>
      </dsp:txBody>
      <dsp:txXfrm>
        <a:off x="21589" y="3145360"/>
        <a:ext cx="10980422" cy="399082"/>
      </dsp:txXfrm>
    </dsp:sp>
    <dsp:sp modelId="{EDEF75E6-D39D-425D-A8B3-87175E17DD6F}">
      <dsp:nvSpPr>
        <dsp:cNvPr id="0" name=""/>
        <dsp:cNvSpPr/>
      </dsp:nvSpPr>
      <dsp:spPr>
        <a:xfrm>
          <a:off x="0" y="3617871"/>
          <a:ext cx="11023600" cy="442260"/>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1.1. 2. </a:t>
          </a:r>
          <a:r>
            <a:rPr lang="es-ES" sz="1800" kern="1200" dirty="0">
              <a:effectLst/>
              <a:latin typeface="Aptos" panose="020B0004020202020204" pitchFamily="34" charset="0"/>
              <a:ea typeface="Aptos" panose="020B0004020202020204" pitchFamily="34" charset="0"/>
              <a:cs typeface="Times New Roman" panose="02020603050405020304" pitchFamily="18" charset="0"/>
            </a:rPr>
            <a:t>Otras medidas de erradicación dentro de las zonas demarcadas</a:t>
          </a:r>
          <a:endParaRPr lang="es-ES" sz="1800" kern="1200" dirty="0"/>
        </a:p>
      </dsp:txBody>
      <dsp:txXfrm>
        <a:off x="21589" y="3639460"/>
        <a:ext cx="10980422" cy="399082"/>
      </dsp:txXfrm>
    </dsp:sp>
    <dsp:sp modelId="{9C2E2A3F-8DF3-4296-BA91-AFE0D3EE215E}">
      <dsp:nvSpPr>
        <dsp:cNvPr id="0" name=""/>
        <dsp:cNvSpPr/>
      </dsp:nvSpPr>
      <dsp:spPr>
        <a:xfrm>
          <a:off x="0" y="4111971"/>
          <a:ext cx="11023600" cy="442260"/>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1.1.3. </a:t>
          </a:r>
          <a:r>
            <a:rPr lang="es-ES" sz="1800" kern="1200" dirty="0">
              <a:effectLst/>
              <a:latin typeface="Aptos" panose="020B0004020202020204" pitchFamily="34" charset="0"/>
              <a:ea typeface="Aptos" panose="020B0004020202020204" pitchFamily="34" charset="0"/>
              <a:cs typeface="Times New Roman" panose="02020603050405020304" pitchFamily="18" charset="0"/>
            </a:rPr>
            <a:t>Medidas de destrucción o eliminación de vegetales infectados </a:t>
          </a:r>
          <a:endParaRPr lang="es-ES" sz="1800" kern="1200" dirty="0"/>
        </a:p>
      </dsp:txBody>
      <dsp:txXfrm>
        <a:off x="21589" y="4133560"/>
        <a:ext cx="10980422" cy="399082"/>
      </dsp:txXfrm>
    </dsp:sp>
    <dsp:sp modelId="{9852B4B1-4F29-4A8E-87CD-4A0341A84A8B}">
      <dsp:nvSpPr>
        <dsp:cNvPr id="0" name=""/>
        <dsp:cNvSpPr/>
      </dsp:nvSpPr>
      <dsp:spPr>
        <a:xfrm>
          <a:off x="0" y="4606071"/>
          <a:ext cx="11023600" cy="442260"/>
        </a:xfrm>
        <a:prstGeom prst="roundRect">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1.1.4. Métodos de eliminación de residuos </a:t>
          </a:r>
          <a:endParaRPr lang="es-ES" sz="1800" kern="1200" dirty="0">
            <a:solidFill>
              <a:schemeClr val="bg1"/>
            </a:solidFill>
          </a:endParaRPr>
        </a:p>
      </dsp:txBody>
      <dsp:txXfrm>
        <a:off x="21589" y="4627660"/>
        <a:ext cx="10980422" cy="39908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84B5F-3246-4953-9BE9-88D07A819FCC}" type="datetimeFigureOut">
              <a:rPr lang="es-ES" smtClean="0"/>
              <a:t>30/11/2025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7E11B-4E02-49F7-9748-77AA8B1D6B73}" type="slidenum">
              <a:rPr lang="es-ES" smtClean="0"/>
              <a:t>‹Nº›</a:t>
            </a:fld>
            <a:endParaRPr lang="es-ES"/>
          </a:p>
        </p:txBody>
      </p:sp>
    </p:spTree>
    <p:extLst>
      <p:ext uri="{BB962C8B-B14F-4D97-AF65-F5344CB8AC3E}">
        <p14:creationId xmlns:p14="http://schemas.microsoft.com/office/powerpoint/2010/main" val="390421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1" kern="1200" dirty="0" err="1">
                <a:solidFill>
                  <a:schemeClr val="tx1"/>
                </a:solidFill>
                <a:effectLst/>
                <a:latin typeface="+mn-lt"/>
                <a:ea typeface="+mn-ea"/>
                <a:cs typeface="+mn-cs"/>
              </a:rPr>
              <a:t>Bacterias</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Ralstonia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pseudosolanacearum</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Clavibacter </a:t>
            </a:r>
            <a:r>
              <a:rPr lang="es-ES" sz="1200" i="1" kern="1200" dirty="0" err="1">
                <a:solidFill>
                  <a:schemeClr val="tx1"/>
                </a:solidFill>
                <a:effectLst/>
                <a:latin typeface="+mn-lt"/>
                <a:ea typeface="+mn-ea"/>
                <a:cs typeface="+mn-cs"/>
              </a:rPr>
              <a:t>sepedonicus</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Ralstonia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syzygii</a:t>
            </a:r>
            <a:r>
              <a:rPr lang="es-ES_tradnl" sz="1200" i="1"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subsp</a:t>
            </a:r>
            <a:r>
              <a:rPr lang="es-ES_tradnl" sz="1200" kern="1200" dirty="0">
                <a:solidFill>
                  <a:schemeClr val="tx1"/>
                </a:solidFill>
                <a:effectLst/>
                <a:latin typeface="+mn-lt"/>
                <a:ea typeface="+mn-ea"/>
                <a:cs typeface="+mn-cs"/>
              </a:rPr>
              <a:t>.</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indonesiensis</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Ralstonia</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solanacearum</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Hongos y </a:t>
            </a:r>
            <a:r>
              <a:rPr lang="es-ES_tradnl" sz="1200" b="1" kern="1200" dirty="0" err="1">
                <a:solidFill>
                  <a:schemeClr val="tx1"/>
                </a:solidFill>
                <a:effectLst/>
                <a:latin typeface="+mn-lt"/>
                <a:ea typeface="+mn-ea"/>
                <a:cs typeface="+mn-cs"/>
              </a:rPr>
              <a:t>Oomicetos</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Puccinia</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pittieriana</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Synchytrium</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endobioticum</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Phymatotrichopsis</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omnivora</a:t>
            </a:r>
            <a:endParaRPr lang="es-E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Septoria</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malagutii</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Stagonosporopsis</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andigena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Thecaphora</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solani</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Insectos y ácaros</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Anthonomus</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eugenii</a:t>
            </a:r>
            <a:endParaRPr lang="es-E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Bactericera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cockerelli</a:t>
            </a:r>
            <a:endParaRPr lang="es-E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Diabrotica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undecimpunctata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howardi</a:t>
            </a:r>
            <a:endParaRPr lang="es-E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Diabrotica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undecimpunctata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undecimpunctata</a:t>
            </a:r>
            <a:endParaRPr lang="es-E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Diabrotica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virgifera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zeae</a:t>
            </a:r>
            <a:endParaRPr lang="es-E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Helicoverpa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zea</a:t>
            </a:r>
            <a:r>
              <a:rPr lang="es-ES_tradnl"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Keiferia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lycopersicella</a:t>
            </a:r>
            <a:endParaRPr lang="es-E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Liriomyza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sativae</a:t>
            </a:r>
            <a:endParaRPr lang="es-E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Naupactus</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leucoloma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Andean potato weevil complex</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7.1.</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Phyrdenus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muriceus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7.2</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Premnotrypes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spp</a:t>
            </a:r>
            <a:r>
              <a:rPr lang="en-US" sz="1200" i="1"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7.3.</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Rhigopsidius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tucumanus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Prodiplosis</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longifila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Scirtothrips</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dorsalis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Spodoptera</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eridania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Spodoptera</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frugiperda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Spodoptera</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litura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Spodoptera</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ornithogalli</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Tecia</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solanivora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err="1">
                <a:solidFill>
                  <a:schemeClr val="tx1"/>
                </a:solidFill>
                <a:effectLst/>
                <a:latin typeface="+mn-lt"/>
                <a:ea typeface="+mn-ea"/>
                <a:cs typeface="+mn-cs"/>
              </a:rPr>
              <a:t>Thrips</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palmi</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Nematodos</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Meloidogyne</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enterolobii</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Globodera</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pallida</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Meloidogyne</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graminicola</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Globodera</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rostochiensis</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Nacobbus</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aberrans</a:t>
            </a:r>
            <a:r>
              <a:rPr lang="es-ES" sz="1200" i="1" kern="1200" dirty="0">
                <a:solidFill>
                  <a:schemeClr val="tx1"/>
                </a:solidFill>
                <a:effectLst/>
                <a:latin typeface="+mn-lt"/>
                <a:ea typeface="+mn-ea"/>
                <a:cs typeface="+mn-cs"/>
              </a:rPr>
              <a:t> sensu lato</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Meloidogyne</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chitwoodi</a:t>
            </a:r>
            <a:r>
              <a:rPr lang="es-ES"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Xiphinema</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americanum</a:t>
            </a:r>
            <a:r>
              <a:rPr lang="es-ES" sz="1200" i="1" kern="1200" dirty="0">
                <a:solidFill>
                  <a:schemeClr val="tx1"/>
                </a:solidFill>
                <a:effectLst/>
                <a:latin typeface="+mn-lt"/>
                <a:ea typeface="+mn-ea"/>
                <a:cs typeface="+mn-cs"/>
              </a:rPr>
              <a:t> </a:t>
            </a:r>
            <a:r>
              <a:rPr lang="pt-BR" sz="1200" i="1" kern="1200" dirty="0">
                <a:solidFill>
                  <a:schemeClr val="tx1"/>
                </a:solidFill>
                <a:effectLst/>
                <a:latin typeface="+mn-lt"/>
                <a:ea typeface="+mn-ea"/>
                <a:cs typeface="+mn-cs"/>
              </a:rPr>
              <a:t>sensu stricto</a:t>
            </a:r>
            <a:endParaRPr lang="es-ES" sz="1200" kern="1200" dirty="0">
              <a:solidFill>
                <a:schemeClr val="tx1"/>
              </a:solidFill>
              <a:effectLst/>
              <a:latin typeface="+mn-lt"/>
              <a:ea typeface="+mn-ea"/>
              <a:cs typeface="+mn-cs"/>
            </a:endParaRPr>
          </a:p>
          <a:p>
            <a:r>
              <a:rPr lang="es-ES" sz="1200" i="1" kern="1200" dirty="0" err="1">
                <a:solidFill>
                  <a:schemeClr val="tx1"/>
                </a:solidFill>
                <a:effectLst/>
                <a:latin typeface="+mn-lt"/>
                <a:ea typeface="+mn-ea"/>
                <a:cs typeface="+mn-cs"/>
              </a:rPr>
              <a:t>Meloidogyne</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fallax</a:t>
            </a:r>
            <a:endParaRPr lang="es-ES" sz="1200" kern="1200" dirty="0">
              <a:solidFill>
                <a:schemeClr val="tx1"/>
              </a:solidFill>
              <a:effectLst/>
              <a:latin typeface="+mn-lt"/>
              <a:ea typeface="+mn-ea"/>
              <a:cs typeface="+mn-cs"/>
            </a:endParaRPr>
          </a:p>
          <a:p>
            <a:r>
              <a:rPr lang="pt-BR" sz="1200" i="1" kern="1200" dirty="0" err="1">
                <a:solidFill>
                  <a:schemeClr val="tx1"/>
                </a:solidFill>
                <a:effectLst/>
                <a:latin typeface="+mn-lt"/>
                <a:ea typeface="+mn-ea"/>
                <a:cs typeface="+mn-cs"/>
              </a:rPr>
              <a:t>Xiphinema</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rivesi</a:t>
            </a:r>
            <a:r>
              <a:rPr lang="pt-BR" sz="1200" i="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(espécies no </a:t>
            </a:r>
            <a:r>
              <a:rPr lang="pt-BR" sz="1200" kern="1200" dirty="0" err="1">
                <a:solidFill>
                  <a:schemeClr val="tx1"/>
                </a:solidFill>
                <a:effectLst/>
                <a:latin typeface="+mn-lt"/>
                <a:ea typeface="+mn-ea"/>
                <a:cs typeface="+mn-cs"/>
              </a:rPr>
              <a:t>europeas</a:t>
            </a:r>
            <a:r>
              <a:rPr lang="pt-BR"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Virus, viroides y </a:t>
            </a:r>
            <a:r>
              <a:rPr lang="es-ES_tradnl" sz="1200" b="1" kern="1200" dirty="0" err="1">
                <a:solidFill>
                  <a:schemeClr val="tx1"/>
                </a:solidFill>
                <a:effectLst/>
                <a:latin typeface="+mn-lt"/>
                <a:ea typeface="+mn-ea"/>
                <a:cs typeface="+mn-cs"/>
              </a:rPr>
              <a:t>fitoplasmas</a:t>
            </a:r>
            <a:endParaRPr lang="es-E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Begomovirus</a:t>
            </a:r>
            <a:r>
              <a:rPr lang="en-US"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Tomato yellow mosaic virus</a:t>
            </a:r>
            <a:endParaRPr lang="es-ES" sz="1200"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Begomovirus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solanumdelhiense</a:t>
            </a:r>
            <a:r>
              <a:rPr lang="en-US" sz="1200" i="1" kern="1200" dirty="0">
                <a:solidFill>
                  <a:schemeClr val="tx1"/>
                </a:solidFill>
                <a:effectLst/>
                <a:latin typeface="+mn-lt"/>
                <a:ea typeface="+mn-ea"/>
                <a:cs typeface="+mn-cs"/>
              </a:rPr>
              <a:t> (=Tomato leaf curl New Delhi virus)</a:t>
            </a:r>
            <a:endParaRPr lang="es-ES" sz="1200" kern="1200" dirty="0">
              <a:solidFill>
                <a:schemeClr val="tx1"/>
              </a:solidFill>
              <a:effectLst/>
              <a:latin typeface="+mn-lt"/>
              <a:ea typeface="+mn-ea"/>
              <a:cs typeface="+mn-cs"/>
            </a:endParaRPr>
          </a:p>
          <a:p>
            <a:r>
              <a:rPr lang="pt-BR" sz="1200" i="1" kern="1200" dirty="0" err="1">
                <a:solidFill>
                  <a:schemeClr val="tx1"/>
                </a:solidFill>
                <a:effectLst/>
                <a:latin typeface="+mn-lt"/>
                <a:ea typeface="+mn-ea"/>
                <a:cs typeface="+mn-cs"/>
              </a:rPr>
              <a:t>Curtovirus</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betae</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Beet</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curly</a:t>
            </a:r>
            <a:r>
              <a:rPr lang="pt-BR" sz="1200" i="1" kern="1200" dirty="0">
                <a:solidFill>
                  <a:schemeClr val="tx1"/>
                </a:solidFill>
                <a:effectLst/>
                <a:latin typeface="+mn-lt"/>
                <a:ea typeface="+mn-ea"/>
                <a:cs typeface="+mn-cs"/>
              </a:rPr>
              <a:t> top </a:t>
            </a:r>
            <a:r>
              <a:rPr lang="pt-BR" sz="1200" i="1" kern="1200" dirty="0" err="1">
                <a:solidFill>
                  <a:schemeClr val="tx1"/>
                </a:solidFill>
                <a:effectLst/>
                <a:latin typeface="+mn-lt"/>
                <a:ea typeface="+mn-ea"/>
                <a:cs typeface="+mn-cs"/>
              </a:rPr>
              <a:t>virus</a:t>
            </a:r>
            <a:r>
              <a:rPr lang="pt-BR" sz="1200" i="1"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Virus, viroides y </a:t>
            </a:r>
            <a:r>
              <a:rPr lang="es-ES" sz="1200" kern="1200" dirty="0" err="1">
                <a:solidFill>
                  <a:schemeClr val="tx1"/>
                </a:solidFill>
                <a:effectLst/>
                <a:latin typeface="+mn-lt"/>
                <a:ea typeface="+mn-ea"/>
                <a:cs typeface="+mn-cs"/>
              </a:rPr>
              <a:t>fitoplasmas</a:t>
            </a:r>
            <a:r>
              <a:rPr lang="es-ES" sz="1200" kern="1200" dirty="0">
                <a:solidFill>
                  <a:schemeClr val="tx1"/>
                </a:solidFill>
                <a:effectLst/>
                <a:latin typeface="+mn-lt"/>
                <a:ea typeface="+mn-ea"/>
                <a:cs typeface="+mn-cs"/>
              </a:rPr>
              <a:t> de </a:t>
            </a:r>
            <a:r>
              <a:rPr lang="es-ES" sz="1200" i="1" kern="1200" dirty="0" err="1">
                <a:solidFill>
                  <a:schemeClr val="tx1"/>
                </a:solidFill>
                <a:effectLst/>
                <a:latin typeface="+mn-lt"/>
                <a:ea typeface="+mn-ea"/>
                <a:cs typeface="+mn-cs"/>
              </a:rPr>
              <a:t>Solanum</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tuberosum</a:t>
            </a:r>
            <a:r>
              <a:rPr lang="es-ES" sz="1200" kern="1200" dirty="0">
                <a:solidFill>
                  <a:schemeClr val="tx1"/>
                </a:solidFill>
                <a:effectLst/>
                <a:latin typeface="+mn-lt"/>
                <a:ea typeface="+mn-ea"/>
                <a:cs typeface="+mn-cs"/>
              </a:rPr>
              <a:t> L. y otros </a:t>
            </a:r>
            <a:r>
              <a:rPr lang="es-ES" sz="1200" i="1" kern="1200" dirty="0" err="1">
                <a:solidFill>
                  <a:schemeClr val="tx1"/>
                </a:solidFill>
                <a:effectLst/>
                <a:latin typeface="+mn-lt"/>
                <a:ea typeface="+mn-ea"/>
                <a:cs typeface="+mn-cs"/>
              </a:rPr>
              <a:t>Solanum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spp</a:t>
            </a:r>
            <a:r>
              <a:rPr lang="es-ES" sz="1200" kern="1200" dirty="0">
                <a:solidFill>
                  <a:schemeClr val="tx1"/>
                </a:solidFill>
                <a:effectLst/>
                <a:latin typeface="+mn-lt"/>
                <a:ea typeface="+mn-ea"/>
                <a:cs typeface="+mn-cs"/>
              </a:rPr>
              <a:t>. que forman tubérculos:</a:t>
            </a:r>
          </a:p>
          <a:p>
            <a:r>
              <a:rPr lang="en-US" sz="1200" kern="1200" dirty="0">
                <a:solidFill>
                  <a:schemeClr val="tx1"/>
                </a:solidFill>
                <a:effectLst/>
                <a:latin typeface="+mn-lt"/>
                <a:ea typeface="+mn-ea"/>
                <a:cs typeface="+mn-cs"/>
              </a:rPr>
              <a:t>23.1. </a:t>
            </a:r>
            <a:r>
              <a:rPr lang="en-US" sz="1200" i="1" kern="1200" dirty="0" err="1">
                <a:solidFill>
                  <a:schemeClr val="tx1"/>
                </a:solidFill>
                <a:effectLst/>
                <a:latin typeface="+mn-lt"/>
                <a:ea typeface="+mn-ea"/>
                <a:cs typeface="+mn-cs"/>
              </a:rPr>
              <a:t>Tymovirus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latandigenum</a:t>
            </a:r>
            <a:r>
              <a:rPr lang="en-US" sz="1200" i="1" kern="1200" dirty="0">
                <a:solidFill>
                  <a:schemeClr val="tx1"/>
                </a:solidFill>
                <a:effectLst/>
                <a:latin typeface="+mn-lt"/>
                <a:ea typeface="+mn-ea"/>
                <a:cs typeface="+mn-cs"/>
              </a:rPr>
              <a:t> (=Andean potato latent virus)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23.2. </a:t>
            </a:r>
            <a:r>
              <a:rPr lang="en-US" sz="1200" i="1" kern="1200" dirty="0" err="1">
                <a:solidFill>
                  <a:schemeClr val="tx1"/>
                </a:solidFill>
                <a:effectLst/>
                <a:latin typeface="+mn-lt"/>
                <a:ea typeface="+mn-ea"/>
                <a:cs typeface="+mn-cs"/>
              </a:rPr>
              <a:t>Tymovirus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mosandigenum</a:t>
            </a:r>
            <a:r>
              <a:rPr lang="en-US" sz="1200" i="1" kern="1200" dirty="0">
                <a:solidFill>
                  <a:schemeClr val="tx1"/>
                </a:solidFill>
                <a:effectLst/>
                <a:latin typeface="+mn-lt"/>
                <a:ea typeface="+mn-ea"/>
                <a:cs typeface="+mn-cs"/>
              </a:rPr>
              <a:t> (=Andean potato mild mosaic virus</a:t>
            </a:r>
            <a:r>
              <a:rPr lang="en-US"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23.3. </a:t>
            </a:r>
            <a:r>
              <a:rPr lang="en-US" sz="1200" i="1" kern="1200" dirty="0" err="1">
                <a:solidFill>
                  <a:schemeClr val="tx1"/>
                </a:solidFill>
                <a:effectLst/>
                <a:latin typeface="+mn-lt"/>
                <a:ea typeface="+mn-ea"/>
                <a:cs typeface="+mn-cs"/>
              </a:rPr>
              <a:t>Comovirus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andesense</a:t>
            </a:r>
            <a:r>
              <a:rPr lang="en-US" sz="1200" i="1" kern="1200" dirty="0">
                <a:solidFill>
                  <a:schemeClr val="tx1"/>
                </a:solidFill>
                <a:effectLst/>
                <a:latin typeface="+mn-lt"/>
                <a:ea typeface="+mn-ea"/>
                <a:cs typeface="+mn-cs"/>
              </a:rPr>
              <a:t> (=Andean potato mottle virus)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23.4. </a:t>
            </a:r>
            <a:r>
              <a:rPr lang="en-US" sz="1200" i="1" kern="1200" dirty="0">
                <a:solidFill>
                  <a:schemeClr val="tx1"/>
                </a:solidFill>
                <a:effectLst/>
                <a:latin typeface="+mn-lt"/>
                <a:ea typeface="+mn-ea"/>
                <a:cs typeface="+mn-cs"/>
              </a:rPr>
              <a:t>Candidatus</a:t>
            </a:r>
            <a:r>
              <a:rPr lang="en-US" sz="1200" kern="1200" dirty="0">
                <a:solidFill>
                  <a:schemeClr val="tx1"/>
                </a:solidFill>
                <a:effectLst/>
                <a:latin typeface="+mn-lt"/>
                <a:ea typeface="+mn-ea"/>
                <a:cs typeface="+mn-cs"/>
              </a:rPr>
              <a:t> Phytoplasma </a:t>
            </a:r>
            <a:r>
              <a:rPr lang="en-US" sz="1200" i="1" kern="1200" dirty="0">
                <a:solidFill>
                  <a:schemeClr val="tx1"/>
                </a:solidFill>
                <a:effectLst/>
                <a:latin typeface="+mn-lt"/>
                <a:ea typeface="+mn-ea"/>
                <a:cs typeface="+mn-cs"/>
              </a:rPr>
              <a:t>americanum</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23.5. </a:t>
            </a:r>
            <a:r>
              <a:rPr lang="en-US" sz="1200" i="1" kern="1200" dirty="0">
                <a:solidFill>
                  <a:schemeClr val="tx1"/>
                </a:solidFill>
                <a:effectLst/>
                <a:latin typeface="+mn-lt"/>
                <a:ea typeface="+mn-ea"/>
                <a:cs typeface="+mn-cs"/>
              </a:rPr>
              <a:t>Candidatus</a:t>
            </a:r>
            <a:r>
              <a:rPr lang="en-US" sz="1200" kern="1200" dirty="0">
                <a:solidFill>
                  <a:schemeClr val="tx1"/>
                </a:solidFill>
                <a:effectLst/>
                <a:latin typeface="+mn-lt"/>
                <a:ea typeface="+mn-ea"/>
                <a:cs typeface="+mn-cs"/>
              </a:rPr>
              <a:t> Phytoplasma </a:t>
            </a:r>
            <a:r>
              <a:rPr lang="en-US" sz="1200" i="1" kern="1200" dirty="0">
                <a:solidFill>
                  <a:schemeClr val="tx1"/>
                </a:solidFill>
                <a:effectLst/>
                <a:latin typeface="+mn-lt"/>
                <a:ea typeface="+mn-ea"/>
                <a:cs typeface="+mn-cs"/>
              </a:rPr>
              <a:t>aurantifolia - </a:t>
            </a:r>
            <a:r>
              <a:rPr lang="en-US" sz="1200" kern="1200" dirty="0" err="1">
                <a:solidFill>
                  <a:schemeClr val="tx1"/>
                </a:solidFill>
                <a:effectLst/>
                <a:latin typeface="+mn-lt"/>
                <a:ea typeface="+mn-ea"/>
                <a:cs typeface="+mn-cs"/>
              </a:rPr>
              <a:t>cepas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relacionadas</a:t>
            </a:r>
            <a:r>
              <a:rPr lang="en-US" sz="1200" kern="1200" dirty="0">
                <a:solidFill>
                  <a:schemeClr val="tx1"/>
                </a:solidFill>
                <a:effectLst/>
                <a:latin typeface="+mn-lt"/>
                <a:ea typeface="+mn-ea"/>
                <a:cs typeface="+mn-cs"/>
              </a:rPr>
              <a:t> (GD32; St_JO_10, 14, 17; PPT-SA; Rus-343F; PPT-GTO29, -GTO30, -SINTV; </a:t>
            </a:r>
            <a:r>
              <a:rPr lang="en-US" sz="1200" i="1" kern="1200" dirty="0">
                <a:solidFill>
                  <a:schemeClr val="tx1"/>
                </a:solidFill>
                <a:effectLst/>
                <a:latin typeface="+mn-lt"/>
                <a:ea typeface="+mn-ea"/>
                <a:cs typeface="+mn-cs"/>
              </a:rPr>
              <a:t>Potato </a:t>
            </a:r>
            <a:r>
              <a:rPr lang="en-US" sz="1200" i="1" kern="1200" dirty="0" err="1">
                <a:solidFill>
                  <a:schemeClr val="tx1"/>
                </a:solidFill>
                <a:effectLst/>
                <a:latin typeface="+mn-lt"/>
                <a:ea typeface="+mn-ea"/>
                <a:cs typeface="+mn-cs"/>
              </a:rPr>
              <a:t>Huayao</a:t>
            </a:r>
            <a:r>
              <a:rPr lang="en-US" sz="1200" i="1" kern="1200" dirty="0">
                <a:solidFill>
                  <a:schemeClr val="tx1"/>
                </a:solidFill>
                <a:effectLst/>
                <a:latin typeface="+mn-lt"/>
                <a:ea typeface="+mn-ea"/>
                <a:cs typeface="+mn-cs"/>
              </a:rPr>
              <a:t> Survey 2; Potato hair sprouts</a:t>
            </a:r>
            <a:r>
              <a:rPr lang="en-US"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23.6. </a:t>
            </a:r>
            <a:r>
              <a:rPr lang="es-ES" sz="1200" i="1" kern="1200" dirty="0" err="1">
                <a:solidFill>
                  <a:schemeClr val="tx1"/>
                </a:solidFill>
                <a:effectLst/>
                <a:latin typeface="+mn-lt"/>
                <a:ea typeface="+mn-ea"/>
                <a:cs typeface="+mn-cs"/>
              </a:rPr>
              <a:t>Candidatus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Phytoplasma</a:t>
            </a:r>
            <a:r>
              <a:rPr lang="es-ES" sz="1200"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fragariae</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 cepas relacionadas (YN-169, YN-10G)</a:t>
            </a:r>
          </a:p>
          <a:p>
            <a:r>
              <a:rPr lang="en-US" sz="1200" kern="1200" dirty="0">
                <a:solidFill>
                  <a:schemeClr val="tx1"/>
                </a:solidFill>
                <a:effectLst/>
                <a:latin typeface="+mn-lt"/>
                <a:ea typeface="+mn-ea"/>
                <a:cs typeface="+mn-cs"/>
              </a:rPr>
              <a:t>23.7. </a:t>
            </a:r>
            <a:r>
              <a:rPr lang="en-US" sz="1200" i="1" kern="1200" dirty="0">
                <a:solidFill>
                  <a:schemeClr val="tx1"/>
                </a:solidFill>
                <a:effectLst/>
                <a:latin typeface="+mn-lt"/>
                <a:ea typeface="+mn-ea"/>
                <a:cs typeface="+mn-cs"/>
              </a:rPr>
              <a:t>Candidatus</a:t>
            </a:r>
            <a:r>
              <a:rPr lang="en-US" sz="1200" kern="1200" dirty="0">
                <a:solidFill>
                  <a:schemeClr val="tx1"/>
                </a:solidFill>
                <a:effectLst/>
                <a:latin typeface="+mn-lt"/>
                <a:ea typeface="+mn-ea"/>
                <a:cs typeface="+mn-cs"/>
              </a:rPr>
              <a:t> Phytoplasma </a:t>
            </a:r>
            <a:r>
              <a:rPr lang="en-US" sz="1200" i="1" kern="1200" dirty="0" err="1">
                <a:solidFill>
                  <a:schemeClr val="tx1"/>
                </a:solidFill>
                <a:effectLst/>
                <a:latin typeface="+mn-lt"/>
                <a:ea typeface="+mn-ea"/>
                <a:cs typeface="+mn-cs"/>
              </a:rPr>
              <a:t>pruni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cepas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relacionadas</a:t>
            </a:r>
            <a:r>
              <a:rPr lang="en-US" sz="1200" kern="1200" dirty="0">
                <a:solidFill>
                  <a:schemeClr val="tx1"/>
                </a:solidFill>
                <a:effectLst/>
                <a:latin typeface="+mn-lt"/>
                <a:ea typeface="+mn-ea"/>
                <a:cs typeface="+mn-cs"/>
              </a:rPr>
              <a:t> (Clover yellow edge, Potato purple top Akpot7, MT117, Akpot6; PPT-COAHP, -GTOP)</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23.8. </a:t>
            </a:r>
            <a:r>
              <a:rPr lang="en-US" sz="1200" kern="1200" dirty="0" err="1">
                <a:solidFill>
                  <a:schemeClr val="tx1"/>
                </a:solidFill>
                <a:effectLst/>
                <a:latin typeface="+mn-lt"/>
                <a:ea typeface="+mn-ea"/>
                <a:cs typeface="+mn-cs"/>
              </a:rPr>
              <a:t>Begomovirus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chillicapsici</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Chilli leaf curl virus)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23.9. </a:t>
            </a:r>
            <a:r>
              <a:rPr lang="en-US" sz="1200" i="1" kern="1200" dirty="0" err="1">
                <a:solidFill>
                  <a:schemeClr val="tx1"/>
                </a:solidFill>
                <a:effectLst/>
                <a:latin typeface="+mn-lt"/>
                <a:ea typeface="+mn-ea"/>
                <a:cs typeface="+mn-cs"/>
              </a:rPr>
              <a:t>Nepovirus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solani</a:t>
            </a:r>
            <a:r>
              <a:rPr lang="en-US" sz="1200" i="1" kern="1200" dirty="0">
                <a:solidFill>
                  <a:schemeClr val="tx1"/>
                </a:solidFill>
                <a:effectLst/>
                <a:latin typeface="+mn-lt"/>
                <a:ea typeface="+mn-ea"/>
                <a:cs typeface="+mn-cs"/>
              </a:rPr>
              <a:t> (=Potato black ringspot virus)</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23.10. </a:t>
            </a:r>
            <a:r>
              <a:rPr lang="es-ES" sz="1200" i="1" kern="1200" dirty="0" err="1">
                <a:solidFill>
                  <a:schemeClr val="tx1"/>
                </a:solidFill>
                <a:effectLst/>
                <a:latin typeface="+mn-lt"/>
                <a:ea typeface="+mn-ea"/>
                <a:cs typeface="+mn-cs"/>
              </a:rPr>
              <a:t>Nepovirus</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betasolani</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Potato virus B</a:t>
            </a:r>
            <a:r>
              <a:rPr lang="es-ES" sz="1200" kern="1200" dirty="0">
                <a:solidFill>
                  <a:schemeClr val="tx1"/>
                </a:solidFill>
                <a:effectLst/>
                <a:latin typeface="+mn-lt"/>
                <a:ea typeface="+mn-ea"/>
                <a:cs typeface="+mn-cs"/>
              </a:rPr>
              <a:t>)</a:t>
            </a:r>
            <a:r>
              <a:rPr lang="es-ES"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23.11. </a:t>
            </a:r>
            <a:r>
              <a:rPr lang="es-ES" sz="1200" i="1" kern="1200" dirty="0" err="1">
                <a:solidFill>
                  <a:schemeClr val="tx1"/>
                </a:solidFill>
                <a:effectLst/>
                <a:latin typeface="+mn-lt"/>
                <a:ea typeface="+mn-ea"/>
                <a:cs typeface="+mn-cs"/>
              </a:rPr>
              <a:t>Carlavirus</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chisolani</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Potato virus H</a:t>
            </a:r>
            <a:r>
              <a:rPr lang="es-ES" sz="1200" kern="1200" dirty="0">
                <a:solidFill>
                  <a:schemeClr val="tx1"/>
                </a:solidFill>
                <a:effectLst/>
                <a:latin typeface="+mn-lt"/>
                <a:ea typeface="+mn-ea"/>
                <a:cs typeface="+mn-cs"/>
              </a:rPr>
              <a:t>)</a:t>
            </a:r>
            <a:r>
              <a:rPr lang="es-ES"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23.12. </a:t>
            </a:r>
            <a:r>
              <a:rPr lang="es-ES" sz="1200" i="1" kern="1200" dirty="0" err="1">
                <a:solidFill>
                  <a:schemeClr val="tx1"/>
                </a:solidFill>
                <a:effectLst/>
                <a:latin typeface="+mn-lt"/>
                <a:ea typeface="+mn-ea"/>
                <a:cs typeface="+mn-cs"/>
              </a:rPr>
              <a:t>Carlavirus</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pisolani</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Potato virus P</a:t>
            </a:r>
            <a:r>
              <a:rPr lang="es-ES" sz="1200" kern="1200" dirty="0">
                <a:solidFill>
                  <a:schemeClr val="tx1"/>
                </a:solidFill>
                <a:effectLst/>
                <a:latin typeface="+mn-lt"/>
                <a:ea typeface="+mn-ea"/>
                <a:cs typeface="+mn-cs"/>
              </a:rPr>
              <a:t>)</a:t>
            </a:r>
            <a:r>
              <a:rPr lang="es-ES"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23.13. </a:t>
            </a:r>
            <a:r>
              <a:rPr lang="es-ES" sz="1200" i="1" kern="1200" dirty="0" err="1">
                <a:solidFill>
                  <a:schemeClr val="tx1"/>
                </a:solidFill>
                <a:effectLst/>
                <a:latin typeface="+mn-lt"/>
                <a:ea typeface="+mn-ea"/>
                <a:cs typeface="+mn-cs"/>
              </a:rPr>
              <a:t>Tepovirus</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tafsolani</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=Potato virus T</a:t>
            </a:r>
            <a:r>
              <a:rPr lang="es-ES" sz="1200" kern="1200" dirty="0">
                <a:solidFill>
                  <a:schemeClr val="tx1"/>
                </a:solidFill>
                <a:effectLst/>
                <a:latin typeface="+mn-lt"/>
                <a:ea typeface="+mn-ea"/>
                <a:cs typeface="+mn-cs"/>
              </a:rPr>
              <a:t>)</a:t>
            </a:r>
            <a:r>
              <a:rPr lang="es-ES"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23.14. </a:t>
            </a:r>
            <a:r>
              <a:rPr lang="es-ES" sz="1200" i="1" kern="1200" dirty="0" err="1">
                <a:solidFill>
                  <a:schemeClr val="tx1"/>
                </a:solidFill>
                <a:effectLst/>
                <a:latin typeface="+mn-lt"/>
                <a:ea typeface="+mn-ea"/>
                <a:cs typeface="+mn-cs"/>
              </a:rPr>
              <a:t>Alphanucleorhabdovirus</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tuberosum</a:t>
            </a:r>
            <a:r>
              <a:rPr lang="es-ES" sz="1200" i="1" kern="1200" dirty="0">
                <a:solidFill>
                  <a:schemeClr val="tx1"/>
                </a:solidFill>
                <a:effectLst/>
                <a:latin typeface="+mn-lt"/>
                <a:ea typeface="+mn-ea"/>
                <a:cs typeface="+mn-cs"/>
              </a:rPr>
              <a:t> (=Potato </a:t>
            </a:r>
            <a:r>
              <a:rPr lang="es-ES" sz="1200" i="1" kern="1200" dirty="0" err="1">
                <a:solidFill>
                  <a:schemeClr val="tx1"/>
                </a:solidFill>
                <a:effectLst/>
                <a:latin typeface="+mn-lt"/>
                <a:ea typeface="+mn-ea"/>
                <a:cs typeface="+mn-cs"/>
              </a:rPr>
              <a:t>yellow</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dwarf</a:t>
            </a:r>
            <a:r>
              <a:rPr lang="es-ES" sz="1200" i="1" kern="1200" dirty="0">
                <a:solidFill>
                  <a:schemeClr val="tx1"/>
                </a:solidFill>
                <a:effectLst/>
                <a:latin typeface="+mn-lt"/>
                <a:ea typeface="+mn-ea"/>
                <a:cs typeface="+mn-cs"/>
              </a:rPr>
              <a:t> virus)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23.15. </a:t>
            </a:r>
            <a:r>
              <a:rPr lang="en-US" sz="1200" i="1" kern="1200" dirty="0" err="1">
                <a:solidFill>
                  <a:schemeClr val="tx1"/>
                </a:solidFill>
                <a:effectLst/>
                <a:latin typeface="+mn-lt"/>
                <a:ea typeface="+mn-ea"/>
                <a:cs typeface="+mn-cs"/>
              </a:rPr>
              <a:t>Begomovirus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tuberosi</a:t>
            </a:r>
            <a:r>
              <a:rPr lang="en-US" sz="1200" i="1" kern="1200" dirty="0">
                <a:solidFill>
                  <a:schemeClr val="tx1"/>
                </a:solidFill>
                <a:effectLst/>
                <a:latin typeface="+mn-lt"/>
                <a:ea typeface="+mn-ea"/>
                <a:cs typeface="+mn-cs"/>
              </a:rPr>
              <a:t> (=Potato yellow mosaic virus) </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23.16. </a:t>
            </a:r>
            <a:r>
              <a:rPr lang="es-ES" sz="1200" i="1" kern="1200" dirty="0" err="1">
                <a:solidFill>
                  <a:schemeClr val="tx1"/>
                </a:solidFill>
                <a:effectLst/>
                <a:latin typeface="+mn-lt"/>
                <a:ea typeface="+mn-ea"/>
                <a:cs typeface="+mn-cs"/>
              </a:rPr>
              <a:t>Crinivirus</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flavisolani</a:t>
            </a:r>
            <a:r>
              <a:rPr lang="es-ES" sz="1200" i="1" kern="1200" dirty="0">
                <a:solidFill>
                  <a:schemeClr val="tx1"/>
                </a:solidFill>
                <a:effectLst/>
                <a:latin typeface="+mn-lt"/>
                <a:ea typeface="+mn-ea"/>
                <a:cs typeface="+mn-cs"/>
              </a:rPr>
              <a:t> (=Potato </a:t>
            </a:r>
            <a:r>
              <a:rPr lang="es-ES" sz="1200" i="1" kern="1200" dirty="0" err="1">
                <a:solidFill>
                  <a:schemeClr val="tx1"/>
                </a:solidFill>
                <a:effectLst/>
                <a:latin typeface="+mn-lt"/>
                <a:ea typeface="+mn-ea"/>
                <a:cs typeface="+mn-cs"/>
              </a:rPr>
              <a:t>yellow</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vein</a:t>
            </a:r>
            <a:r>
              <a:rPr lang="es-ES" sz="1200" i="1" kern="1200" dirty="0">
                <a:solidFill>
                  <a:schemeClr val="tx1"/>
                </a:solidFill>
                <a:effectLst/>
                <a:latin typeface="+mn-lt"/>
                <a:ea typeface="+mn-ea"/>
                <a:cs typeface="+mn-cs"/>
              </a:rPr>
              <a:t> virus)</a:t>
            </a:r>
            <a:r>
              <a:rPr lang="es-E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23.17. </a:t>
            </a:r>
            <a:r>
              <a:rPr lang="en-US" sz="1200" i="1" kern="1200" dirty="0">
                <a:solidFill>
                  <a:schemeClr val="tx1"/>
                </a:solidFill>
                <a:effectLst/>
                <a:latin typeface="+mn-lt"/>
                <a:ea typeface="+mn-ea"/>
                <a:cs typeface="+mn-cs"/>
              </a:rPr>
              <a:t>Potato yellowing virus</a:t>
            </a:r>
            <a:r>
              <a:rPr lang="en-US"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23.18. </a:t>
            </a:r>
            <a:r>
              <a:rPr lang="en-US" sz="1200" i="1" kern="1200" dirty="0" err="1">
                <a:solidFill>
                  <a:schemeClr val="tx1"/>
                </a:solidFill>
                <a:effectLst/>
                <a:latin typeface="+mn-lt"/>
                <a:ea typeface="+mn-ea"/>
                <a:cs typeface="+mn-cs"/>
              </a:rPr>
              <a:t>Begomovirus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solanumhavanaense</a:t>
            </a:r>
            <a:r>
              <a:rPr lang="en-US" sz="1200" i="1" kern="1200" dirty="0">
                <a:solidFill>
                  <a:schemeClr val="tx1"/>
                </a:solidFill>
                <a:effectLst/>
                <a:latin typeface="+mn-lt"/>
                <a:ea typeface="+mn-ea"/>
                <a:cs typeface="+mn-cs"/>
              </a:rPr>
              <a:t> (=Tomato mosaic Havana virus)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23.19. </a:t>
            </a:r>
            <a:r>
              <a:rPr lang="en-US" sz="1200" i="1" kern="1200" dirty="0" err="1">
                <a:solidFill>
                  <a:schemeClr val="tx1"/>
                </a:solidFill>
                <a:effectLst/>
                <a:latin typeface="+mn-lt"/>
                <a:ea typeface="+mn-ea"/>
                <a:cs typeface="+mn-cs"/>
              </a:rPr>
              <a:t>Begomovirus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solanumtainoense</a:t>
            </a:r>
            <a:r>
              <a:rPr lang="en-US" sz="1200" i="1" kern="1200" dirty="0">
                <a:solidFill>
                  <a:schemeClr val="tx1"/>
                </a:solidFill>
                <a:effectLst/>
                <a:latin typeface="+mn-lt"/>
                <a:ea typeface="+mn-ea"/>
                <a:cs typeface="+mn-cs"/>
              </a:rPr>
              <a:t> (=Tomato mottle Taino virus)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23.20. </a:t>
            </a:r>
            <a:r>
              <a:rPr lang="en-US" sz="1200" i="1" kern="1200" dirty="0" err="1">
                <a:solidFill>
                  <a:schemeClr val="tx1"/>
                </a:solidFill>
                <a:effectLst/>
                <a:latin typeface="+mn-lt"/>
                <a:ea typeface="+mn-ea"/>
                <a:cs typeface="+mn-cs"/>
              </a:rPr>
              <a:t>Begomovirus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solanumseverugosi</a:t>
            </a:r>
            <a:r>
              <a:rPr lang="en-US" sz="1200" i="1" kern="1200" dirty="0">
                <a:solidFill>
                  <a:schemeClr val="tx1"/>
                </a:solidFill>
                <a:effectLst/>
                <a:latin typeface="+mn-lt"/>
                <a:ea typeface="+mn-ea"/>
                <a:cs typeface="+mn-cs"/>
              </a:rPr>
              <a:t> (=Tomato severe rugose virus)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23.21. </a:t>
            </a:r>
            <a:r>
              <a:rPr lang="en-US" sz="1200" i="1" kern="1200" dirty="0" err="1">
                <a:solidFill>
                  <a:schemeClr val="tx1"/>
                </a:solidFill>
                <a:effectLst/>
                <a:latin typeface="+mn-lt"/>
                <a:ea typeface="+mn-ea"/>
                <a:cs typeface="+mn-cs"/>
              </a:rPr>
              <a:t>Begomovirus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solanumflavusvenae</a:t>
            </a:r>
            <a:r>
              <a:rPr lang="en-US" sz="1200" i="1" kern="1200" dirty="0">
                <a:solidFill>
                  <a:schemeClr val="tx1"/>
                </a:solidFill>
                <a:effectLst/>
                <a:latin typeface="+mn-lt"/>
                <a:ea typeface="+mn-ea"/>
                <a:cs typeface="+mn-cs"/>
              </a:rPr>
              <a:t> (=Tomato yellow vein streak virus)</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23.22. Cepas aisladas S y X de fuera de la UE de virus de la patata y </a:t>
            </a:r>
            <a:r>
              <a:rPr lang="es-ES" sz="1200" i="1" kern="1200" dirty="0">
                <a:solidFill>
                  <a:schemeClr val="tx1"/>
                </a:solidFill>
                <a:effectLst/>
                <a:latin typeface="+mn-lt"/>
                <a:ea typeface="+mn-ea"/>
                <a:cs typeface="+mn-cs"/>
              </a:rPr>
              <a:t>Potato </a:t>
            </a:r>
            <a:r>
              <a:rPr lang="es-ES" sz="1200" i="1" kern="1200" dirty="0" err="1">
                <a:solidFill>
                  <a:schemeClr val="tx1"/>
                </a:solidFill>
                <a:effectLst/>
                <a:latin typeface="+mn-lt"/>
                <a:ea typeface="+mn-ea"/>
                <a:cs typeface="+mn-cs"/>
              </a:rPr>
              <a:t>leafroll</a:t>
            </a:r>
            <a:r>
              <a:rPr lang="es-ES" sz="1200" i="1" kern="1200" dirty="0">
                <a:solidFill>
                  <a:schemeClr val="tx1"/>
                </a:solidFill>
                <a:effectLst/>
                <a:latin typeface="+mn-lt"/>
                <a:ea typeface="+mn-ea"/>
                <a:cs typeface="+mn-cs"/>
              </a:rPr>
              <a:t> virus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E857E11B-4E02-49F7-9748-77AA8B1D6B73}" type="slidenum">
              <a:rPr lang="es-ES" smtClean="0"/>
              <a:t>10</a:t>
            </a:fld>
            <a:endParaRPr lang="es-ES"/>
          </a:p>
        </p:txBody>
      </p:sp>
    </p:spTree>
    <p:extLst>
      <p:ext uri="{BB962C8B-B14F-4D97-AF65-F5344CB8AC3E}">
        <p14:creationId xmlns:p14="http://schemas.microsoft.com/office/powerpoint/2010/main" val="371659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dirty="0">
                <a:solidFill>
                  <a:schemeClr val="tx2"/>
                </a:solidFill>
              </a:rPr>
              <a:t>Ciclo de cultivo-almacenamiento cultivo. Se debe de controlar la sanidad vegetal en las distintas fases de la producción; Suelo de las parcelas de plantación, aguade riego, plantas para la plantación en campo,  patata de siembra, almacenamiento, nueva plantación y cosecha de patata de consumo.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dirty="0">
                <a:solidFill>
                  <a:schemeClr val="tx2"/>
                </a:solidFill>
              </a:rPr>
              <a:t>Necesidad de aportar un gran número de recursos humanos, técnicos y económicos por parte de la administración.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dirty="0">
                <a:solidFill>
                  <a:schemeClr val="tx2"/>
                </a:solidFill>
              </a:rPr>
              <a:t>La irregularidad climática favorece la aparición de plagas y </a:t>
            </a:r>
            <a:r>
              <a:rPr lang="es-ES" sz="1200" dirty="0" err="1">
                <a:solidFill>
                  <a:schemeClr val="tx2"/>
                </a:solidFill>
              </a:rPr>
              <a:t>enfremedades</a:t>
            </a:r>
            <a:r>
              <a:rPr lang="es-ES" sz="1200" dirty="0">
                <a:solidFill>
                  <a:schemeClr val="tx2"/>
                </a:solidFill>
              </a:rPr>
              <a:t> periodos de calor y altas temperaturas favorecen hongos, desarrollo de pulgón, </a:t>
            </a:r>
            <a:r>
              <a:rPr lang="es-ES" sz="1200" dirty="0" err="1">
                <a:solidFill>
                  <a:schemeClr val="tx2"/>
                </a:solidFill>
              </a:rPr>
              <a:t>etc</a:t>
            </a:r>
            <a:endParaRPr lang="es-ES" sz="120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dirty="0">
                <a:solidFill>
                  <a:schemeClr val="tx2"/>
                </a:solidFill>
              </a:rPr>
              <a:t>La carencia de terrenos y la localización en zonas próximas favorece que se puedan establecer las plagas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dirty="0">
                <a:solidFill>
                  <a:schemeClr val="tx2"/>
                </a:solidFill>
              </a:rPr>
              <a:t>Gran número de plagas a </a:t>
            </a:r>
            <a:r>
              <a:rPr lang="es-ES" sz="1200" dirty="0" err="1">
                <a:solidFill>
                  <a:schemeClr val="tx2"/>
                </a:solidFill>
              </a:rPr>
              <a:t>prospctar</a:t>
            </a:r>
            <a:r>
              <a:rPr lang="es-ES" sz="1200" dirty="0">
                <a:solidFill>
                  <a:schemeClr val="tx2"/>
                </a:solidFill>
              </a:rPr>
              <a:t> ( el cultivo que más plagas tiene.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ES" sz="120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ES" sz="1200" dirty="0">
              <a:solidFill>
                <a:schemeClr val="tx2"/>
              </a:solidFill>
            </a:endParaRPr>
          </a:p>
          <a:p>
            <a:pPr marL="228600" indent="-228600">
              <a:buFont typeface="+mj-lt"/>
              <a:buAutoNum type="arabicPeriod"/>
            </a:pPr>
            <a:endParaRPr lang="es-ES" dirty="0"/>
          </a:p>
        </p:txBody>
      </p:sp>
      <p:sp>
        <p:nvSpPr>
          <p:cNvPr id="4" name="Marcador de número de diapositiva 3"/>
          <p:cNvSpPr>
            <a:spLocks noGrp="1"/>
          </p:cNvSpPr>
          <p:nvPr>
            <p:ph type="sldNum" sz="quarter" idx="5"/>
          </p:nvPr>
        </p:nvSpPr>
        <p:spPr/>
        <p:txBody>
          <a:bodyPr/>
          <a:lstStyle/>
          <a:p>
            <a:fld id="{E857E11B-4E02-49F7-9748-77AA8B1D6B73}" type="slidenum">
              <a:rPr lang="es-ES" smtClean="0"/>
              <a:t>11</a:t>
            </a:fld>
            <a:endParaRPr lang="es-ES"/>
          </a:p>
        </p:txBody>
      </p:sp>
    </p:spTree>
    <p:extLst>
      <p:ext uri="{BB962C8B-B14F-4D97-AF65-F5344CB8AC3E}">
        <p14:creationId xmlns:p14="http://schemas.microsoft.com/office/powerpoint/2010/main" val="17381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DDB70-E08B-4CBC-6BAC-E4252CD146D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C78ED0D-7E7A-D4EE-883B-C02054443E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E9E42D4-AD1A-2789-6F69-26165008F30F}"/>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dirty="0">
                <a:solidFill>
                  <a:schemeClr val="tx2"/>
                </a:solidFill>
              </a:rPr>
              <a:t>Ciclo de cultivo-almacenamiento cultivo. Se debe de controlar la sanidad vegetal en las distintas fases de la producción; Suelo de las parcelas de plantación, aguade riego, plantas para la plantación en campo,  patata de siembra, almacenamiento, nueva plantación y cosecha de patata de consumo.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dirty="0">
                <a:solidFill>
                  <a:schemeClr val="tx2"/>
                </a:solidFill>
              </a:rPr>
              <a:t>Necesidad de aportar un gran número de recursos humanos, técnicos y económicos por parte de la administración.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dirty="0">
                <a:solidFill>
                  <a:schemeClr val="tx2"/>
                </a:solidFill>
              </a:rPr>
              <a:t>La irregularidad climática favorece la aparición de plagas y </a:t>
            </a:r>
            <a:r>
              <a:rPr lang="es-ES" sz="1200" dirty="0" err="1">
                <a:solidFill>
                  <a:schemeClr val="tx2"/>
                </a:solidFill>
              </a:rPr>
              <a:t>enfremedades</a:t>
            </a:r>
            <a:r>
              <a:rPr lang="es-ES" sz="1200" dirty="0">
                <a:solidFill>
                  <a:schemeClr val="tx2"/>
                </a:solidFill>
              </a:rPr>
              <a:t> periodos de calor y altas temperaturas favorecen hongos, desarrollo de pulgón, </a:t>
            </a:r>
            <a:r>
              <a:rPr lang="es-ES" sz="1200" dirty="0" err="1">
                <a:solidFill>
                  <a:schemeClr val="tx2"/>
                </a:solidFill>
              </a:rPr>
              <a:t>etc</a:t>
            </a:r>
            <a:endParaRPr lang="es-ES" sz="120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dirty="0">
                <a:solidFill>
                  <a:schemeClr val="tx2"/>
                </a:solidFill>
              </a:rPr>
              <a:t>La carencia de terrenos y la localización en zonas próximas favorece que se puedan establecer las plagas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sz="1200" dirty="0">
                <a:solidFill>
                  <a:schemeClr val="tx2"/>
                </a:solidFill>
              </a:rPr>
              <a:t>Gran número de plagas a </a:t>
            </a:r>
            <a:r>
              <a:rPr lang="es-ES" sz="1200" dirty="0" err="1">
                <a:solidFill>
                  <a:schemeClr val="tx2"/>
                </a:solidFill>
              </a:rPr>
              <a:t>prospctar</a:t>
            </a:r>
            <a:r>
              <a:rPr lang="es-ES" sz="1200" dirty="0">
                <a:solidFill>
                  <a:schemeClr val="tx2"/>
                </a:solidFill>
              </a:rPr>
              <a:t> ( el cultivo que más plagas tiene.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ES" sz="1200" dirty="0">
              <a:solidFill>
                <a:schemeClr val="tx2"/>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s-ES" sz="1200" dirty="0">
              <a:solidFill>
                <a:schemeClr val="tx2"/>
              </a:solidFill>
            </a:endParaRPr>
          </a:p>
          <a:p>
            <a:pPr marL="228600" indent="-228600">
              <a:buFont typeface="+mj-lt"/>
              <a:buAutoNum type="arabicPeriod"/>
            </a:pPr>
            <a:endParaRPr lang="es-ES" dirty="0"/>
          </a:p>
        </p:txBody>
      </p:sp>
      <p:sp>
        <p:nvSpPr>
          <p:cNvPr id="4" name="Marcador de número de diapositiva 3">
            <a:extLst>
              <a:ext uri="{FF2B5EF4-FFF2-40B4-BE49-F238E27FC236}">
                <a16:creationId xmlns:a16="http://schemas.microsoft.com/office/drawing/2014/main" id="{B8B378CE-1086-328B-2825-6B2C9707D1F2}"/>
              </a:ext>
            </a:extLst>
          </p:cNvPr>
          <p:cNvSpPr>
            <a:spLocks noGrp="1"/>
          </p:cNvSpPr>
          <p:nvPr>
            <p:ph type="sldNum" sz="quarter" idx="5"/>
          </p:nvPr>
        </p:nvSpPr>
        <p:spPr/>
        <p:txBody>
          <a:bodyPr/>
          <a:lstStyle/>
          <a:p>
            <a:fld id="{E857E11B-4E02-49F7-9748-77AA8B1D6B73}" type="slidenum">
              <a:rPr lang="es-ES" smtClean="0"/>
              <a:t>12</a:t>
            </a:fld>
            <a:endParaRPr lang="es-ES"/>
          </a:p>
        </p:txBody>
      </p:sp>
    </p:spTree>
    <p:extLst>
      <p:ext uri="{BB962C8B-B14F-4D97-AF65-F5344CB8AC3E}">
        <p14:creationId xmlns:p14="http://schemas.microsoft.com/office/powerpoint/2010/main" val="266076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04F93-D4FB-71D2-43CA-3EA04D9A3DF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FECD142-2F92-F5FD-39FF-116D7F017E9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909055B-3E88-0CAB-803B-F06C0AEDCE23}"/>
              </a:ext>
            </a:extLst>
          </p:cNvPr>
          <p:cNvSpPr>
            <a:spLocks noGrp="1"/>
          </p:cNvSpPr>
          <p:nvPr>
            <p:ph type="body" idx="1"/>
          </p:nvPr>
        </p:nvSpPr>
        <p:spPr/>
        <p:txBody>
          <a:bodyPr/>
          <a:lstStyle/>
          <a:p>
            <a:pPr marL="228600" indent="-228600">
              <a:buFont typeface="+mj-lt"/>
              <a:buAutoNum type="arabicPeriod"/>
            </a:pPr>
            <a:endParaRPr lang="es-ES" dirty="0"/>
          </a:p>
        </p:txBody>
      </p:sp>
      <p:sp>
        <p:nvSpPr>
          <p:cNvPr id="4" name="Marcador de número de diapositiva 3">
            <a:extLst>
              <a:ext uri="{FF2B5EF4-FFF2-40B4-BE49-F238E27FC236}">
                <a16:creationId xmlns:a16="http://schemas.microsoft.com/office/drawing/2014/main" id="{40076C30-95CD-2199-A7D9-093865F57D9D}"/>
              </a:ext>
            </a:extLst>
          </p:cNvPr>
          <p:cNvSpPr>
            <a:spLocks noGrp="1"/>
          </p:cNvSpPr>
          <p:nvPr>
            <p:ph type="sldNum" sz="quarter" idx="5"/>
          </p:nvPr>
        </p:nvSpPr>
        <p:spPr/>
        <p:txBody>
          <a:bodyPr/>
          <a:lstStyle/>
          <a:p>
            <a:fld id="{E857E11B-4E02-49F7-9748-77AA8B1D6B73}" type="slidenum">
              <a:rPr lang="es-ES" smtClean="0"/>
              <a:t>13</a:t>
            </a:fld>
            <a:endParaRPr lang="es-ES"/>
          </a:p>
        </p:txBody>
      </p:sp>
    </p:spTree>
    <p:extLst>
      <p:ext uri="{BB962C8B-B14F-4D97-AF65-F5344CB8AC3E}">
        <p14:creationId xmlns:p14="http://schemas.microsoft.com/office/powerpoint/2010/main" val="366858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14 brotes y medidas activas por la detección de la plaga en el periodo 2021-2025</a:t>
            </a:r>
          </a:p>
        </p:txBody>
      </p:sp>
      <p:sp>
        <p:nvSpPr>
          <p:cNvPr id="4" name="Marcador de número de diapositiva 3"/>
          <p:cNvSpPr>
            <a:spLocks noGrp="1"/>
          </p:cNvSpPr>
          <p:nvPr>
            <p:ph type="sldNum" sz="quarter" idx="5"/>
          </p:nvPr>
        </p:nvSpPr>
        <p:spPr/>
        <p:txBody>
          <a:bodyPr/>
          <a:lstStyle/>
          <a:p>
            <a:fld id="{E857E11B-4E02-49F7-9748-77AA8B1D6B73}" type="slidenum">
              <a:rPr lang="es-ES" smtClean="0"/>
              <a:t>14</a:t>
            </a:fld>
            <a:endParaRPr lang="es-ES"/>
          </a:p>
        </p:txBody>
      </p:sp>
    </p:spTree>
    <p:extLst>
      <p:ext uri="{BB962C8B-B14F-4D97-AF65-F5344CB8AC3E}">
        <p14:creationId xmlns:p14="http://schemas.microsoft.com/office/powerpoint/2010/main" val="710609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a:solidFill>
                <a:schemeClr val="tx1"/>
              </a:solidFill>
              <a:latin typeface="+mn-lt"/>
              <a:ea typeface="+mn-ea"/>
              <a:cs typeface="+mn-cs"/>
            </a:endParaRPr>
          </a:p>
          <a:p>
            <a:pPr marL="228600" indent="-228600">
              <a:buFont typeface="+mj-lt"/>
              <a:buAutoNum type="arabicPeriod"/>
            </a:pPr>
            <a:r>
              <a:rPr lang="es-ES" sz="1200" b="0" i="0" u="none" strike="noStrike" kern="1200" baseline="0" dirty="0">
                <a:solidFill>
                  <a:schemeClr val="tx1"/>
                </a:solidFill>
                <a:latin typeface="+mn-lt"/>
                <a:ea typeface="+mn-ea"/>
                <a:cs typeface="+mn-cs"/>
              </a:rPr>
              <a:t>2 No se plantarán aquellos vegetales de </a:t>
            </a:r>
            <a:r>
              <a:rPr lang="es-ES" sz="1200" b="0" i="1" u="none" strike="noStrike" kern="1200" baseline="0" dirty="0">
                <a:solidFill>
                  <a:schemeClr val="tx1"/>
                </a:solidFill>
                <a:latin typeface="+mn-lt"/>
                <a:ea typeface="+mn-ea"/>
                <a:cs typeface="+mn-cs"/>
              </a:rPr>
              <a:t>S. </a:t>
            </a:r>
            <a:r>
              <a:rPr lang="es-ES" sz="1200" b="0" i="1" u="none" strike="noStrike" kern="1200" baseline="0" dirty="0" err="1">
                <a:solidFill>
                  <a:schemeClr val="tx1"/>
                </a:solidFill>
                <a:latin typeface="+mn-lt"/>
                <a:ea typeface="+mn-ea"/>
                <a:cs typeface="+mn-cs"/>
              </a:rPr>
              <a:t>tuberosum</a:t>
            </a:r>
            <a:r>
              <a:rPr lang="es-ES" sz="1200" b="0" i="1" u="none" strike="noStrike" kern="1200" baseline="0" dirty="0">
                <a:solidFill>
                  <a:schemeClr val="tx1"/>
                </a:solidFill>
                <a:latin typeface="+mn-lt"/>
                <a:ea typeface="+mn-ea"/>
                <a:cs typeface="+mn-cs"/>
              </a:rPr>
              <a:t> </a:t>
            </a:r>
            <a:r>
              <a:rPr lang="es-ES" sz="1200" b="1" i="0" u="none" strike="noStrike" kern="1200" baseline="0" dirty="0">
                <a:solidFill>
                  <a:schemeClr val="tx1"/>
                </a:solidFill>
                <a:latin typeface="+mn-lt"/>
                <a:ea typeface="+mn-ea"/>
                <a:cs typeface="+mn-cs"/>
              </a:rPr>
              <a:t>designados como infectados </a:t>
            </a:r>
            <a:r>
              <a:rPr lang="es-ES" sz="1200" b="0" i="0" u="none" strike="noStrike" kern="1200" baseline="0" dirty="0">
                <a:solidFill>
                  <a:schemeClr val="tx1"/>
                </a:solidFill>
                <a:latin typeface="+mn-lt"/>
                <a:ea typeface="+mn-ea"/>
                <a:cs typeface="+mn-cs"/>
              </a:rPr>
              <a:t>o </a:t>
            </a:r>
            <a:r>
              <a:rPr lang="es-ES" sz="1200" b="1" i="0" u="none" strike="noStrike" kern="1200" baseline="0" dirty="0">
                <a:solidFill>
                  <a:schemeClr val="tx1"/>
                </a:solidFill>
                <a:latin typeface="+mn-lt"/>
                <a:ea typeface="+mn-ea"/>
                <a:cs typeface="+mn-cs"/>
              </a:rPr>
              <a:t>probablemente infectados</a:t>
            </a:r>
            <a:r>
              <a:rPr lang="es-ES" sz="1200" b="0" i="0" u="none" strike="noStrike" kern="1200" baseline="0" dirty="0">
                <a:solidFill>
                  <a:schemeClr val="tx1"/>
                </a:solidFill>
                <a:latin typeface="+mn-lt"/>
                <a:ea typeface="+mn-ea"/>
                <a:cs typeface="+mn-cs"/>
              </a:rPr>
              <a:t>. </a:t>
            </a:r>
          </a:p>
          <a:p>
            <a:r>
              <a:rPr lang="es-ES" sz="1200" b="0" i="0" u="none" strike="noStrike" kern="1200" baseline="0" dirty="0">
                <a:solidFill>
                  <a:schemeClr val="tx1"/>
                </a:solidFill>
                <a:latin typeface="+mn-lt"/>
                <a:ea typeface="+mn-ea"/>
                <a:cs typeface="+mn-cs"/>
              </a:rPr>
              <a:t> Los operadores profesionales se asegurarán, bajo la supervisión oficial de la autoridad competente, de que se destruyan o se eliminen de otro modo los vegetales especificados infectados</a:t>
            </a:r>
          </a:p>
          <a:p>
            <a:endParaRPr lang="es-ES" sz="1200" b="0" i="0" u="none" strike="noStrike" kern="1200" baseline="0" dirty="0">
              <a:solidFill>
                <a:schemeClr val="tx1"/>
              </a:solidFill>
              <a:latin typeface="+mn-lt"/>
              <a:ea typeface="+mn-ea"/>
              <a:cs typeface="+mn-cs"/>
            </a:endParaRPr>
          </a:p>
          <a:p>
            <a:r>
              <a:rPr lang="es-ES" sz="1200" b="0" i="0" u="none" strike="noStrike" kern="1200" baseline="0" dirty="0">
                <a:solidFill>
                  <a:schemeClr val="tx1"/>
                </a:solidFill>
                <a:latin typeface="+mn-lt"/>
                <a:ea typeface="+mn-ea"/>
                <a:cs typeface="+mn-cs"/>
              </a:rPr>
              <a:t>Cualquier maquinaria, vehículo, recipiente, almacén o unidades de ellos, y cualesquiera otros objetos, incluido el material de embalaje, que se designen como </a:t>
            </a:r>
            <a:r>
              <a:rPr lang="es-ES" sz="1200" b="1" i="0" u="none" strike="noStrike" kern="1200" baseline="0" dirty="0">
                <a:solidFill>
                  <a:schemeClr val="tx1"/>
                </a:solidFill>
                <a:latin typeface="+mn-lt"/>
                <a:ea typeface="+mn-ea"/>
                <a:cs typeface="+mn-cs"/>
              </a:rPr>
              <a:t>infectados o probablemente infectados</a:t>
            </a:r>
            <a:r>
              <a:rPr lang="es-ES" sz="1200" b="0" i="0" u="none" strike="noStrike" kern="1200" baseline="0" dirty="0">
                <a:solidFill>
                  <a:schemeClr val="tx1"/>
                </a:solidFill>
                <a:latin typeface="+mn-lt"/>
                <a:ea typeface="+mn-ea"/>
                <a:cs typeface="+mn-cs"/>
              </a:rPr>
              <a:t>, serán destruidos o limpiados y desinfectados</a:t>
            </a:r>
          </a:p>
          <a:p>
            <a:endParaRPr lang="es-ES" sz="1200" b="0" i="0" u="none" strike="noStrike" kern="1200" baseline="0" dirty="0">
              <a:solidFill>
                <a:schemeClr val="tx1"/>
              </a:solidFill>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E857E11B-4E02-49F7-9748-77AA8B1D6B73}" type="slidenum">
              <a:rPr lang="es-ES" smtClean="0"/>
              <a:t>15</a:t>
            </a:fld>
            <a:endParaRPr lang="es-ES"/>
          </a:p>
        </p:txBody>
      </p:sp>
    </p:spTree>
    <p:extLst>
      <p:ext uri="{BB962C8B-B14F-4D97-AF65-F5344CB8AC3E}">
        <p14:creationId xmlns:p14="http://schemas.microsoft.com/office/powerpoint/2010/main" val="53769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21 brotes y medidas activas por la detección de la plaga en el periodo 2021-2025, sin contar las masas de agua declaradas como infestadas</a:t>
            </a:r>
          </a:p>
          <a:p>
            <a:endParaRPr lang="es-ES" dirty="0"/>
          </a:p>
        </p:txBody>
      </p:sp>
      <p:sp>
        <p:nvSpPr>
          <p:cNvPr id="4" name="Marcador de número de diapositiva 3"/>
          <p:cNvSpPr>
            <a:spLocks noGrp="1"/>
          </p:cNvSpPr>
          <p:nvPr>
            <p:ph type="sldNum" sz="quarter" idx="5"/>
          </p:nvPr>
        </p:nvSpPr>
        <p:spPr/>
        <p:txBody>
          <a:bodyPr/>
          <a:lstStyle/>
          <a:p>
            <a:fld id="{E857E11B-4E02-49F7-9748-77AA8B1D6B73}" type="slidenum">
              <a:rPr lang="es-ES" smtClean="0"/>
              <a:t>16</a:t>
            </a:fld>
            <a:endParaRPr lang="es-ES"/>
          </a:p>
        </p:txBody>
      </p:sp>
    </p:spTree>
    <p:extLst>
      <p:ext uri="{BB962C8B-B14F-4D97-AF65-F5344CB8AC3E}">
        <p14:creationId xmlns:p14="http://schemas.microsoft.com/office/powerpoint/2010/main" val="201285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893B1-5BA6-132E-9A87-4B558A70702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CD73DB8-8DF3-FFDA-ED8E-87D95251C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65FF04-4CA2-A721-3457-FB08545DE2A5}"/>
              </a:ext>
            </a:extLst>
          </p:cNvPr>
          <p:cNvSpPr>
            <a:spLocks noGrp="1"/>
          </p:cNvSpPr>
          <p:nvPr>
            <p:ph type="dt" sz="half" idx="10"/>
          </p:nvPr>
        </p:nvSpPr>
        <p:spPr/>
        <p:txBody>
          <a:bodyPr/>
          <a:lstStyle/>
          <a:p>
            <a:fld id="{A7A6EC3D-F3AF-4E9D-960C-C5EC30773C4B}" type="datetimeFigureOut">
              <a:rPr lang="es-ES" smtClean="0"/>
              <a:t>30/11/2025</a:t>
            </a:fld>
            <a:endParaRPr lang="es-ES"/>
          </a:p>
        </p:txBody>
      </p:sp>
      <p:sp>
        <p:nvSpPr>
          <p:cNvPr id="5" name="Marcador de pie de página 4">
            <a:extLst>
              <a:ext uri="{FF2B5EF4-FFF2-40B4-BE49-F238E27FC236}">
                <a16:creationId xmlns:a16="http://schemas.microsoft.com/office/drawing/2014/main" id="{DE7A8C04-11BE-C62E-252F-0B04D01455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76ED33-105B-BDF0-692C-E2E1172E6173}"/>
              </a:ext>
            </a:extLst>
          </p:cNvPr>
          <p:cNvSpPr>
            <a:spLocks noGrp="1"/>
          </p:cNvSpPr>
          <p:nvPr>
            <p:ph type="sldNum" sz="quarter" idx="12"/>
          </p:nvPr>
        </p:nvSpPr>
        <p:spPr/>
        <p:txBody>
          <a:bodyPr/>
          <a:lstStyle/>
          <a:p>
            <a:fld id="{4A9FF278-2D9C-4FF7-87BA-7E4A3FA3D597}" type="slidenum">
              <a:rPr lang="es-ES" smtClean="0"/>
              <a:t>‹Nº›</a:t>
            </a:fld>
            <a:endParaRPr lang="es-ES"/>
          </a:p>
        </p:txBody>
      </p:sp>
    </p:spTree>
    <p:extLst>
      <p:ext uri="{BB962C8B-B14F-4D97-AF65-F5344CB8AC3E}">
        <p14:creationId xmlns:p14="http://schemas.microsoft.com/office/powerpoint/2010/main" val="385354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2161F-E1E8-32CB-46DE-D42A9F6F97F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E0F8F4-2391-5AF4-D59D-E658BBC3DB0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EF4CCD-35BE-F7C1-624C-146363B44D98}"/>
              </a:ext>
            </a:extLst>
          </p:cNvPr>
          <p:cNvSpPr>
            <a:spLocks noGrp="1"/>
          </p:cNvSpPr>
          <p:nvPr>
            <p:ph type="dt" sz="half" idx="10"/>
          </p:nvPr>
        </p:nvSpPr>
        <p:spPr/>
        <p:txBody>
          <a:bodyPr/>
          <a:lstStyle/>
          <a:p>
            <a:fld id="{A7A6EC3D-F3AF-4E9D-960C-C5EC30773C4B}" type="datetimeFigureOut">
              <a:rPr lang="es-ES" smtClean="0"/>
              <a:t>30/11/2025</a:t>
            </a:fld>
            <a:endParaRPr lang="es-ES"/>
          </a:p>
        </p:txBody>
      </p:sp>
      <p:sp>
        <p:nvSpPr>
          <p:cNvPr id="5" name="Marcador de pie de página 4">
            <a:extLst>
              <a:ext uri="{FF2B5EF4-FFF2-40B4-BE49-F238E27FC236}">
                <a16:creationId xmlns:a16="http://schemas.microsoft.com/office/drawing/2014/main" id="{6E9F4872-BFD5-7A7E-5E53-D6E180AF74D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FE999-1361-B030-BA06-C12E5ECD2439}"/>
              </a:ext>
            </a:extLst>
          </p:cNvPr>
          <p:cNvSpPr>
            <a:spLocks noGrp="1"/>
          </p:cNvSpPr>
          <p:nvPr>
            <p:ph type="sldNum" sz="quarter" idx="12"/>
          </p:nvPr>
        </p:nvSpPr>
        <p:spPr/>
        <p:txBody>
          <a:bodyPr/>
          <a:lstStyle/>
          <a:p>
            <a:fld id="{4A9FF278-2D9C-4FF7-87BA-7E4A3FA3D597}" type="slidenum">
              <a:rPr lang="es-ES" smtClean="0"/>
              <a:t>‹Nº›</a:t>
            </a:fld>
            <a:endParaRPr lang="es-ES"/>
          </a:p>
        </p:txBody>
      </p:sp>
    </p:spTree>
    <p:extLst>
      <p:ext uri="{BB962C8B-B14F-4D97-AF65-F5344CB8AC3E}">
        <p14:creationId xmlns:p14="http://schemas.microsoft.com/office/powerpoint/2010/main" val="334408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935B525-0821-9B07-4E2A-F03860172D5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7E7D500-FCAF-0749-7EA3-E8BA075B9C4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7F1CB9-D84C-BAC5-DC80-D098C555862F}"/>
              </a:ext>
            </a:extLst>
          </p:cNvPr>
          <p:cNvSpPr>
            <a:spLocks noGrp="1"/>
          </p:cNvSpPr>
          <p:nvPr>
            <p:ph type="dt" sz="half" idx="10"/>
          </p:nvPr>
        </p:nvSpPr>
        <p:spPr/>
        <p:txBody>
          <a:bodyPr/>
          <a:lstStyle/>
          <a:p>
            <a:fld id="{A7A6EC3D-F3AF-4E9D-960C-C5EC30773C4B}" type="datetimeFigureOut">
              <a:rPr lang="es-ES" smtClean="0"/>
              <a:t>30/11/2025</a:t>
            </a:fld>
            <a:endParaRPr lang="es-ES"/>
          </a:p>
        </p:txBody>
      </p:sp>
      <p:sp>
        <p:nvSpPr>
          <p:cNvPr id="5" name="Marcador de pie de página 4">
            <a:extLst>
              <a:ext uri="{FF2B5EF4-FFF2-40B4-BE49-F238E27FC236}">
                <a16:creationId xmlns:a16="http://schemas.microsoft.com/office/drawing/2014/main" id="{F4D4E87F-4FA5-BA07-E1F8-03DB72D761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4707D8-E77B-47BA-F7E6-5CCC7EB403B8}"/>
              </a:ext>
            </a:extLst>
          </p:cNvPr>
          <p:cNvSpPr>
            <a:spLocks noGrp="1"/>
          </p:cNvSpPr>
          <p:nvPr>
            <p:ph type="sldNum" sz="quarter" idx="12"/>
          </p:nvPr>
        </p:nvSpPr>
        <p:spPr/>
        <p:txBody>
          <a:bodyPr/>
          <a:lstStyle/>
          <a:p>
            <a:fld id="{4A9FF278-2D9C-4FF7-87BA-7E4A3FA3D597}" type="slidenum">
              <a:rPr lang="es-ES" smtClean="0"/>
              <a:t>‹Nº›</a:t>
            </a:fld>
            <a:endParaRPr lang="es-ES"/>
          </a:p>
        </p:txBody>
      </p:sp>
    </p:spTree>
    <p:extLst>
      <p:ext uri="{BB962C8B-B14F-4D97-AF65-F5344CB8AC3E}">
        <p14:creationId xmlns:p14="http://schemas.microsoft.com/office/powerpoint/2010/main" val="385705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4CB123-E391-C1E9-A249-DD3E99635E0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0BEEA9-8E3B-8DE2-0638-2592ADEF4D1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9BAE62-C9C0-7A89-6495-32CE8513BE45}"/>
              </a:ext>
            </a:extLst>
          </p:cNvPr>
          <p:cNvSpPr>
            <a:spLocks noGrp="1"/>
          </p:cNvSpPr>
          <p:nvPr>
            <p:ph type="dt" sz="half" idx="10"/>
          </p:nvPr>
        </p:nvSpPr>
        <p:spPr/>
        <p:txBody>
          <a:bodyPr/>
          <a:lstStyle/>
          <a:p>
            <a:fld id="{A7A6EC3D-F3AF-4E9D-960C-C5EC30773C4B}" type="datetimeFigureOut">
              <a:rPr lang="es-ES" smtClean="0"/>
              <a:t>30/11/2025</a:t>
            </a:fld>
            <a:endParaRPr lang="es-ES"/>
          </a:p>
        </p:txBody>
      </p:sp>
      <p:sp>
        <p:nvSpPr>
          <p:cNvPr id="5" name="Marcador de pie de página 4">
            <a:extLst>
              <a:ext uri="{FF2B5EF4-FFF2-40B4-BE49-F238E27FC236}">
                <a16:creationId xmlns:a16="http://schemas.microsoft.com/office/drawing/2014/main" id="{13FB306C-0F3B-0662-536F-481CCDDA88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BC6416-FBFB-7621-C892-28D259AE170D}"/>
              </a:ext>
            </a:extLst>
          </p:cNvPr>
          <p:cNvSpPr>
            <a:spLocks noGrp="1"/>
          </p:cNvSpPr>
          <p:nvPr>
            <p:ph type="sldNum" sz="quarter" idx="12"/>
          </p:nvPr>
        </p:nvSpPr>
        <p:spPr/>
        <p:txBody>
          <a:bodyPr/>
          <a:lstStyle/>
          <a:p>
            <a:fld id="{4A9FF278-2D9C-4FF7-87BA-7E4A3FA3D597}" type="slidenum">
              <a:rPr lang="es-ES" smtClean="0"/>
              <a:t>‹Nº›</a:t>
            </a:fld>
            <a:endParaRPr lang="es-ES"/>
          </a:p>
        </p:txBody>
      </p:sp>
    </p:spTree>
    <p:extLst>
      <p:ext uri="{BB962C8B-B14F-4D97-AF65-F5344CB8AC3E}">
        <p14:creationId xmlns:p14="http://schemas.microsoft.com/office/powerpoint/2010/main" val="265541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7CC54-AC93-4468-AF25-C0F75F0EA7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04F94B-D093-3D4D-DEC8-64E480BA5D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96EF843-F61D-E7E8-1E20-59234541E526}"/>
              </a:ext>
            </a:extLst>
          </p:cNvPr>
          <p:cNvSpPr>
            <a:spLocks noGrp="1"/>
          </p:cNvSpPr>
          <p:nvPr>
            <p:ph type="dt" sz="half" idx="10"/>
          </p:nvPr>
        </p:nvSpPr>
        <p:spPr/>
        <p:txBody>
          <a:bodyPr/>
          <a:lstStyle/>
          <a:p>
            <a:fld id="{A7A6EC3D-F3AF-4E9D-960C-C5EC30773C4B}" type="datetimeFigureOut">
              <a:rPr lang="es-ES" smtClean="0"/>
              <a:t>30/11/2025</a:t>
            </a:fld>
            <a:endParaRPr lang="es-ES"/>
          </a:p>
        </p:txBody>
      </p:sp>
      <p:sp>
        <p:nvSpPr>
          <p:cNvPr id="5" name="Marcador de pie de página 4">
            <a:extLst>
              <a:ext uri="{FF2B5EF4-FFF2-40B4-BE49-F238E27FC236}">
                <a16:creationId xmlns:a16="http://schemas.microsoft.com/office/drawing/2014/main" id="{4139D9AF-E0E9-65B2-B4B5-133B429580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79AEF5-0BF5-330A-CDF5-0123E76BC912}"/>
              </a:ext>
            </a:extLst>
          </p:cNvPr>
          <p:cNvSpPr>
            <a:spLocks noGrp="1"/>
          </p:cNvSpPr>
          <p:nvPr>
            <p:ph type="sldNum" sz="quarter" idx="12"/>
          </p:nvPr>
        </p:nvSpPr>
        <p:spPr/>
        <p:txBody>
          <a:bodyPr/>
          <a:lstStyle/>
          <a:p>
            <a:fld id="{4A9FF278-2D9C-4FF7-87BA-7E4A3FA3D597}" type="slidenum">
              <a:rPr lang="es-ES" smtClean="0"/>
              <a:t>‹Nº›</a:t>
            </a:fld>
            <a:endParaRPr lang="es-ES"/>
          </a:p>
        </p:txBody>
      </p:sp>
    </p:spTree>
    <p:extLst>
      <p:ext uri="{BB962C8B-B14F-4D97-AF65-F5344CB8AC3E}">
        <p14:creationId xmlns:p14="http://schemas.microsoft.com/office/powerpoint/2010/main" val="250526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B0272-7DD3-F290-C301-E363984295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F3DEE1-2EF0-4D0D-6654-68C0EDCB296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EF76654-6ABD-BD39-1938-052D810173C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F6DC1DB-61EC-0CA4-0F68-0477256A2BDD}"/>
              </a:ext>
            </a:extLst>
          </p:cNvPr>
          <p:cNvSpPr>
            <a:spLocks noGrp="1"/>
          </p:cNvSpPr>
          <p:nvPr>
            <p:ph type="dt" sz="half" idx="10"/>
          </p:nvPr>
        </p:nvSpPr>
        <p:spPr/>
        <p:txBody>
          <a:bodyPr/>
          <a:lstStyle/>
          <a:p>
            <a:fld id="{A7A6EC3D-F3AF-4E9D-960C-C5EC30773C4B}" type="datetimeFigureOut">
              <a:rPr lang="es-ES" smtClean="0"/>
              <a:t>30/11/2025</a:t>
            </a:fld>
            <a:endParaRPr lang="es-ES"/>
          </a:p>
        </p:txBody>
      </p:sp>
      <p:sp>
        <p:nvSpPr>
          <p:cNvPr id="6" name="Marcador de pie de página 5">
            <a:extLst>
              <a:ext uri="{FF2B5EF4-FFF2-40B4-BE49-F238E27FC236}">
                <a16:creationId xmlns:a16="http://schemas.microsoft.com/office/drawing/2014/main" id="{2BE66218-045C-2D46-7B64-DC43DBAE5A6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5E18B2-B362-9893-CB52-5FB32723F256}"/>
              </a:ext>
            </a:extLst>
          </p:cNvPr>
          <p:cNvSpPr>
            <a:spLocks noGrp="1"/>
          </p:cNvSpPr>
          <p:nvPr>
            <p:ph type="sldNum" sz="quarter" idx="12"/>
          </p:nvPr>
        </p:nvSpPr>
        <p:spPr/>
        <p:txBody>
          <a:bodyPr/>
          <a:lstStyle/>
          <a:p>
            <a:fld id="{4A9FF278-2D9C-4FF7-87BA-7E4A3FA3D597}" type="slidenum">
              <a:rPr lang="es-ES" smtClean="0"/>
              <a:t>‹Nº›</a:t>
            </a:fld>
            <a:endParaRPr lang="es-ES"/>
          </a:p>
        </p:txBody>
      </p:sp>
    </p:spTree>
    <p:extLst>
      <p:ext uri="{BB962C8B-B14F-4D97-AF65-F5344CB8AC3E}">
        <p14:creationId xmlns:p14="http://schemas.microsoft.com/office/powerpoint/2010/main" val="157198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1DC05-EC9D-2336-0D8A-C406351E860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A9C7E0-B370-C953-A9A2-B042EAB9A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AA1A96-7580-2D93-6D7D-306DBF75A4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B3E0334-6E35-09B6-A4E7-36CEF6E69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B9DCBF-5C64-32BC-A38F-B73AF260626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3D493BD-FA0B-005C-D37B-7403852872E2}"/>
              </a:ext>
            </a:extLst>
          </p:cNvPr>
          <p:cNvSpPr>
            <a:spLocks noGrp="1"/>
          </p:cNvSpPr>
          <p:nvPr>
            <p:ph type="dt" sz="half" idx="10"/>
          </p:nvPr>
        </p:nvSpPr>
        <p:spPr/>
        <p:txBody>
          <a:bodyPr/>
          <a:lstStyle/>
          <a:p>
            <a:fld id="{A7A6EC3D-F3AF-4E9D-960C-C5EC30773C4B}" type="datetimeFigureOut">
              <a:rPr lang="es-ES" smtClean="0"/>
              <a:t>30/11/2025</a:t>
            </a:fld>
            <a:endParaRPr lang="es-ES"/>
          </a:p>
        </p:txBody>
      </p:sp>
      <p:sp>
        <p:nvSpPr>
          <p:cNvPr id="8" name="Marcador de pie de página 7">
            <a:extLst>
              <a:ext uri="{FF2B5EF4-FFF2-40B4-BE49-F238E27FC236}">
                <a16:creationId xmlns:a16="http://schemas.microsoft.com/office/drawing/2014/main" id="{A8561E32-BC2B-3988-E913-A79BEBF4C1D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C3C313B-491E-5C16-B831-790A2E94556E}"/>
              </a:ext>
            </a:extLst>
          </p:cNvPr>
          <p:cNvSpPr>
            <a:spLocks noGrp="1"/>
          </p:cNvSpPr>
          <p:nvPr>
            <p:ph type="sldNum" sz="quarter" idx="12"/>
          </p:nvPr>
        </p:nvSpPr>
        <p:spPr/>
        <p:txBody>
          <a:bodyPr/>
          <a:lstStyle/>
          <a:p>
            <a:fld id="{4A9FF278-2D9C-4FF7-87BA-7E4A3FA3D597}" type="slidenum">
              <a:rPr lang="es-ES" smtClean="0"/>
              <a:t>‹Nº›</a:t>
            </a:fld>
            <a:endParaRPr lang="es-ES"/>
          </a:p>
        </p:txBody>
      </p:sp>
    </p:spTree>
    <p:extLst>
      <p:ext uri="{BB962C8B-B14F-4D97-AF65-F5344CB8AC3E}">
        <p14:creationId xmlns:p14="http://schemas.microsoft.com/office/powerpoint/2010/main" val="241044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37798F-773B-0461-E1F5-321BFA7351F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884D558-8B67-7ADC-ABF0-89A7F920C11C}"/>
              </a:ext>
            </a:extLst>
          </p:cNvPr>
          <p:cNvSpPr>
            <a:spLocks noGrp="1"/>
          </p:cNvSpPr>
          <p:nvPr>
            <p:ph type="dt" sz="half" idx="10"/>
          </p:nvPr>
        </p:nvSpPr>
        <p:spPr/>
        <p:txBody>
          <a:bodyPr/>
          <a:lstStyle/>
          <a:p>
            <a:fld id="{A7A6EC3D-F3AF-4E9D-960C-C5EC30773C4B}" type="datetimeFigureOut">
              <a:rPr lang="es-ES" smtClean="0"/>
              <a:t>30/11/2025</a:t>
            </a:fld>
            <a:endParaRPr lang="es-ES"/>
          </a:p>
        </p:txBody>
      </p:sp>
      <p:sp>
        <p:nvSpPr>
          <p:cNvPr id="4" name="Marcador de pie de página 3">
            <a:extLst>
              <a:ext uri="{FF2B5EF4-FFF2-40B4-BE49-F238E27FC236}">
                <a16:creationId xmlns:a16="http://schemas.microsoft.com/office/drawing/2014/main" id="{AA0D6065-0510-7884-9EC5-20530E22EBA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4DFBE48-E5DF-6CAE-3F80-53A634BA0CAF}"/>
              </a:ext>
            </a:extLst>
          </p:cNvPr>
          <p:cNvSpPr>
            <a:spLocks noGrp="1"/>
          </p:cNvSpPr>
          <p:nvPr>
            <p:ph type="sldNum" sz="quarter" idx="12"/>
          </p:nvPr>
        </p:nvSpPr>
        <p:spPr/>
        <p:txBody>
          <a:bodyPr/>
          <a:lstStyle/>
          <a:p>
            <a:fld id="{4A9FF278-2D9C-4FF7-87BA-7E4A3FA3D597}" type="slidenum">
              <a:rPr lang="es-ES" smtClean="0"/>
              <a:t>‹Nº›</a:t>
            </a:fld>
            <a:endParaRPr lang="es-ES"/>
          </a:p>
        </p:txBody>
      </p:sp>
    </p:spTree>
    <p:extLst>
      <p:ext uri="{BB962C8B-B14F-4D97-AF65-F5344CB8AC3E}">
        <p14:creationId xmlns:p14="http://schemas.microsoft.com/office/powerpoint/2010/main" val="210526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6D888BD-725D-2698-20CE-7864C7FA1083}"/>
              </a:ext>
            </a:extLst>
          </p:cNvPr>
          <p:cNvSpPr>
            <a:spLocks noGrp="1"/>
          </p:cNvSpPr>
          <p:nvPr>
            <p:ph type="dt" sz="half" idx="10"/>
          </p:nvPr>
        </p:nvSpPr>
        <p:spPr/>
        <p:txBody>
          <a:bodyPr/>
          <a:lstStyle/>
          <a:p>
            <a:fld id="{A7A6EC3D-F3AF-4E9D-960C-C5EC30773C4B}" type="datetimeFigureOut">
              <a:rPr lang="es-ES" smtClean="0"/>
              <a:t>30/11/2025</a:t>
            </a:fld>
            <a:endParaRPr lang="es-ES"/>
          </a:p>
        </p:txBody>
      </p:sp>
      <p:sp>
        <p:nvSpPr>
          <p:cNvPr id="3" name="Marcador de pie de página 2">
            <a:extLst>
              <a:ext uri="{FF2B5EF4-FFF2-40B4-BE49-F238E27FC236}">
                <a16:creationId xmlns:a16="http://schemas.microsoft.com/office/drawing/2014/main" id="{29671904-86EF-811C-3680-F8099FA563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DA02D51-3C2E-3EB7-806B-C8B6CD969E90}"/>
              </a:ext>
            </a:extLst>
          </p:cNvPr>
          <p:cNvSpPr>
            <a:spLocks noGrp="1"/>
          </p:cNvSpPr>
          <p:nvPr>
            <p:ph type="sldNum" sz="quarter" idx="12"/>
          </p:nvPr>
        </p:nvSpPr>
        <p:spPr/>
        <p:txBody>
          <a:bodyPr/>
          <a:lstStyle/>
          <a:p>
            <a:fld id="{4A9FF278-2D9C-4FF7-87BA-7E4A3FA3D597}" type="slidenum">
              <a:rPr lang="es-ES" smtClean="0"/>
              <a:t>‹Nº›</a:t>
            </a:fld>
            <a:endParaRPr lang="es-ES"/>
          </a:p>
        </p:txBody>
      </p:sp>
    </p:spTree>
    <p:extLst>
      <p:ext uri="{BB962C8B-B14F-4D97-AF65-F5344CB8AC3E}">
        <p14:creationId xmlns:p14="http://schemas.microsoft.com/office/powerpoint/2010/main" val="266426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1DAA2-70D9-5EF2-5948-2AA22D3932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C5A00AC-2687-F330-BAFA-836FA5ABA5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B5CA7DC-3A1D-2000-ECC9-FCBFEA099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F0E226-7A72-DE2E-CB7E-E95D60E18386}"/>
              </a:ext>
            </a:extLst>
          </p:cNvPr>
          <p:cNvSpPr>
            <a:spLocks noGrp="1"/>
          </p:cNvSpPr>
          <p:nvPr>
            <p:ph type="dt" sz="half" idx="10"/>
          </p:nvPr>
        </p:nvSpPr>
        <p:spPr/>
        <p:txBody>
          <a:bodyPr/>
          <a:lstStyle/>
          <a:p>
            <a:fld id="{A7A6EC3D-F3AF-4E9D-960C-C5EC30773C4B}" type="datetimeFigureOut">
              <a:rPr lang="es-ES" smtClean="0"/>
              <a:t>30/11/2025</a:t>
            </a:fld>
            <a:endParaRPr lang="es-ES"/>
          </a:p>
        </p:txBody>
      </p:sp>
      <p:sp>
        <p:nvSpPr>
          <p:cNvPr id="6" name="Marcador de pie de página 5">
            <a:extLst>
              <a:ext uri="{FF2B5EF4-FFF2-40B4-BE49-F238E27FC236}">
                <a16:creationId xmlns:a16="http://schemas.microsoft.com/office/drawing/2014/main" id="{86EAC715-49F6-8A34-8485-1A448437D5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95FA737-5EDA-0B86-D9A3-F8D4A9956088}"/>
              </a:ext>
            </a:extLst>
          </p:cNvPr>
          <p:cNvSpPr>
            <a:spLocks noGrp="1"/>
          </p:cNvSpPr>
          <p:nvPr>
            <p:ph type="sldNum" sz="quarter" idx="12"/>
          </p:nvPr>
        </p:nvSpPr>
        <p:spPr/>
        <p:txBody>
          <a:bodyPr/>
          <a:lstStyle/>
          <a:p>
            <a:fld id="{4A9FF278-2D9C-4FF7-87BA-7E4A3FA3D597}" type="slidenum">
              <a:rPr lang="es-ES" smtClean="0"/>
              <a:t>‹Nº›</a:t>
            </a:fld>
            <a:endParaRPr lang="es-ES"/>
          </a:p>
        </p:txBody>
      </p:sp>
    </p:spTree>
    <p:extLst>
      <p:ext uri="{BB962C8B-B14F-4D97-AF65-F5344CB8AC3E}">
        <p14:creationId xmlns:p14="http://schemas.microsoft.com/office/powerpoint/2010/main" val="279471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441F0-C44B-71C1-11A9-B4C7656767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0B5CE2D-1E4E-4424-4ECA-FAA0F9D1F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6BF5BB9-BBB0-E823-9C89-33E3268E5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0F03A5-0C54-677E-5655-BFCC83386B12}"/>
              </a:ext>
            </a:extLst>
          </p:cNvPr>
          <p:cNvSpPr>
            <a:spLocks noGrp="1"/>
          </p:cNvSpPr>
          <p:nvPr>
            <p:ph type="dt" sz="half" idx="10"/>
          </p:nvPr>
        </p:nvSpPr>
        <p:spPr/>
        <p:txBody>
          <a:bodyPr/>
          <a:lstStyle/>
          <a:p>
            <a:fld id="{A7A6EC3D-F3AF-4E9D-960C-C5EC30773C4B}" type="datetimeFigureOut">
              <a:rPr lang="es-ES" smtClean="0"/>
              <a:t>30/11/2025</a:t>
            </a:fld>
            <a:endParaRPr lang="es-ES"/>
          </a:p>
        </p:txBody>
      </p:sp>
      <p:sp>
        <p:nvSpPr>
          <p:cNvPr id="6" name="Marcador de pie de página 5">
            <a:extLst>
              <a:ext uri="{FF2B5EF4-FFF2-40B4-BE49-F238E27FC236}">
                <a16:creationId xmlns:a16="http://schemas.microsoft.com/office/drawing/2014/main" id="{A0F06F4C-0C31-10E8-E01B-2AEB78355A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EE5C39-E917-E6A8-6CD4-A282156172DE}"/>
              </a:ext>
            </a:extLst>
          </p:cNvPr>
          <p:cNvSpPr>
            <a:spLocks noGrp="1"/>
          </p:cNvSpPr>
          <p:nvPr>
            <p:ph type="sldNum" sz="quarter" idx="12"/>
          </p:nvPr>
        </p:nvSpPr>
        <p:spPr/>
        <p:txBody>
          <a:bodyPr/>
          <a:lstStyle/>
          <a:p>
            <a:fld id="{4A9FF278-2D9C-4FF7-87BA-7E4A3FA3D597}" type="slidenum">
              <a:rPr lang="es-ES" smtClean="0"/>
              <a:t>‹Nº›</a:t>
            </a:fld>
            <a:endParaRPr lang="es-ES"/>
          </a:p>
        </p:txBody>
      </p:sp>
    </p:spTree>
    <p:extLst>
      <p:ext uri="{BB962C8B-B14F-4D97-AF65-F5344CB8AC3E}">
        <p14:creationId xmlns:p14="http://schemas.microsoft.com/office/powerpoint/2010/main" val="29256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62143DB-9F15-5404-5A06-034DB4E415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D53485F-EA61-42A3-58CE-31EB58079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691B3F-5415-1922-0FFE-BC62C7573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A6EC3D-F3AF-4E9D-960C-C5EC30773C4B}" type="datetimeFigureOut">
              <a:rPr lang="es-ES" smtClean="0"/>
              <a:t>30/11/2025</a:t>
            </a:fld>
            <a:endParaRPr lang="es-ES"/>
          </a:p>
        </p:txBody>
      </p:sp>
      <p:sp>
        <p:nvSpPr>
          <p:cNvPr id="5" name="Marcador de pie de página 4">
            <a:extLst>
              <a:ext uri="{FF2B5EF4-FFF2-40B4-BE49-F238E27FC236}">
                <a16:creationId xmlns:a16="http://schemas.microsoft.com/office/drawing/2014/main" id="{E579E625-8375-2CA4-BE37-1F1F0D43C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83357C7-B2C8-A27A-C9C4-E7AF0E07B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9FF278-2D9C-4FF7-87BA-7E4A3FA3D597}" type="slidenum">
              <a:rPr lang="es-ES" smtClean="0"/>
              <a:t>‹Nº›</a:t>
            </a:fld>
            <a:endParaRPr lang="es-ES"/>
          </a:p>
        </p:txBody>
      </p:sp>
    </p:spTree>
    <p:extLst>
      <p:ext uri="{BB962C8B-B14F-4D97-AF65-F5344CB8AC3E}">
        <p14:creationId xmlns:p14="http://schemas.microsoft.com/office/powerpoint/2010/main" val="1616762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jpeg"/><Relationship Id="rId7" Type="http://schemas.openxmlformats.org/officeDocument/2006/relationships/diagramQuickStyle" Target="../diagrams/quickStyle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jpeg"/><Relationship Id="rId7"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6.png"/><Relationship Id="rId7" Type="http://schemas.openxmlformats.org/officeDocument/2006/relationships/diagramQuickStyle" Target="../diagrams/quickStyle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7.png"/><Relationship Id="rId9" Type="http://schemas.microsoft.com/office/2007/relationships/diagramDrawing" Target="../diagrams/drawing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4.xml"/><Relationship Id="rId7" Type="http://schemas.openxmlformats.org/officeDocument/2006/relationships/image" Target="../media/image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8">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E84500CD-61DD-F834-3E5C-E1E6C17A735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58751" y="5119417"/>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a:extLst>
              <a:ext uri="{FF2B5EF4-FFF2-40B4-BE49-F238E27FC236}">
                <a16:creationId xmlns:a16="http://schemas.microsoft.com/office/drawing/2014/main" id="{C9D127A7-5B6A-7EF9-BF8B-CF378A4C3713}"/>
              </a:ext>
            </a:extLst>
          </p:cNvPr>
          <p:cNvSpPr txBox="1">
            <a:spLocks/>
          </p:cNvSpPr>
          <p:nvPr/>
        </p:nvSpPr>
        <p:spPr>
          <a:xfrm>
            <a:off x="185057" y="489219"/>
            <a:ext cx="11451771" cy="2916071"/>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4800" b="1" dirty="0">
                <a:solidFill>
                  <a:srgbClr val="0070C0"/>
                </a:solidFill>
                <a:latin typeface="Aptos" panose="020B0004020202020204" pitchFamily="34" charset="0"/>
                <a:ea typeface="Times New Roman" panose="02020603050405020304" pitchFamily="18" charset="0"/>
                <a:cs typeface="Calibri" panose="020F0502020204030204" pitchFamily="34" charset="0"/>
              </a:rPr>
              <a:t>RED PAC: “PRESENTE Y FUTURO EN EL SECTOR DE LA PATATA”.</a:t>
            </a:r>
            <a:br>
              <a:rPr lang="es-ES" sz="4800" dirty="0">
                <a:solidFill>
                  <a:srgbClr val="0070C0"/>
                </a:solidFill>
              </a:rPr>
            </a:br>
            <a:r>
              <a:rPr lang="es-ES" sz="4800" dirty="0">
                <a:solidFill>
                  <a:srgbClr val="0070C0"/>
                </a:solidFill>
              </a:rPr>
              <a:t> </a:t>
            </a:r>
            <a:r>
              <a:rPr lang="es-ES_tradnl" sz="4800" b="1" dirty="0">
                <a:solidFill>
                  <a:srgbClr val="0070C0"/>
                </a:solidFill>
              </a:rPr>
              <a:t>Sanidad en el cultivo</a:t>
            </a:r>
            <a:endParaRPr lang="es-ES" sz="4800" dirty="0">
              <a:solidFill>
                <a:srgbClr val="0070C0"/>
              </a:solidFill>
            </a:endParaRPr>
          </a:p>
        </p:txBody>
      </p:sp>
      <p:sp>
        <p:nvSpPr>
          <p:cNvPr id="10" name="Subtítulo 2">
            <a:extLst>
              <a:ext uri="{FF2B5EF4-FFF2-40B4-BE49-F238E27FC236}">
                <a16:creationId xmlns:a16="http://schemas.microsoft.com/office/drawing/2014/main" id="{0A667379-885F-0534-19D1-500E0FD126D0}"/>
              </a:ext>
            </a:extLst>
          </p:cNvPr>
          <p:cNvSpPr txBox="1">
            <a:spLocks/>
          </p:cNvSpPr>
          <p:nvPr/>
        </p:nvSpPr>
        <p:spPr>
          <a:xfrm>
            <a:off x="822251" y="3405290"/>
            <a:ext cx="10341581" cy="1392624"/>
          </a:xfrm>
          <a:prstGeom prst="rect">
            <a:avLst/>
          </a:prstGeom>
          <a:no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endParaRPr lang="es-ES_tradnl" sz="1200" b="1" dirty="0"/>
          </a:p>
          <a:p>
            <a:pPr marL="0" indent="0" algn="ctr">
              <a:spcBef>
                <a:spcPts val="1200"/>
              </a:spcBef>
              <a:buNone/>
            </a:pPr>
            <a:r>
              <a:rPr lang="es-ES_tradnl" sz="3200" b="1" dirty="0">
                <a:solidFill>
                  <a:schemeClr val="bg1"/>
                </a:solidFill>
              </a:rPr>
              <a:t>Situación fitosanitaria del cultivo de la patata. </a:t>
            </a:r>
          </a:p>
          <a:p>
            <a:pPr marL="0" indent="0" algn="ctr">
              <a:spcBef>
                <a:spcPts val="1200"/>
              </a:spcBef>
              <a:buNone/>
            </a:pPr>
            <a:r>
              <a:rPr lang="es-ES_tradnl" sz="3200" b="1" dirty="0">
                <a:solidFill>
                  <a:schemeClr val="bg1"/>
                </a:solidFill>
              </a:rPr>
              <a:t>Principales problemas y posibles soluciones</a:t>
            </a:r>
            <a:r>
              <a:rPr lang="es-ES_tradnl" b="1" dirty="0">
                <a:solidFill>
                  <a:schemeClr val="bg1"/>
                </a:solidFill>
              </a:rPr>
              <a:t>.</a:t>
            </a:r>
            <a:endParaRPr lang="es-ES" dirty="0">
              <a:solidFill>
                <a:schemeClr val="bg1"/>
              </a:solidFill>
            </a:endParaRPr>
          </a:p>
        </p:txBody>
      </p:sp>
      <p:sp>
        <p:nvSpPr>
          <p:cNvPr id="11" name="CuadroTexto 10">
            <a:extLst>
              <a:ext uri="{FF2B5EF4-FFF2-40B4-BE49-F238E27FC236}">
                <a16:creationId xmlns:a16="http://schemas.microsoft.com/office/drawing/2014/main" id="{67E18E13-6339-C33C-0F17-4DDB64885071}"/>
              </a:ext>
            </a:extLst>
          </p:cNvPr>
          <p:cNvSpPr txBox="1"/>
          <p:nvPr/>
        </p:nvSpPr>
        <p:spPr>
          <a:xfrm>
            <a:off x="740229" y="6037932"/>
            <a:ext cx="10896599" cy="584775"/>
          </a:xfrm>
          <a:prstGeom prst="rect">
            <a:avLst/>
          </a:prstGeom>
          <a:noFill/>
        </p:spPr>
        <p:txBody>
          <a:bodyPr wrap="square">
            <a:spAutoFit/>
          </a:bodyPr>
          <a:lstStyle/>
          <a:p>
            <a:pPr algn="ctr"/>
            <a:r>
              <a:rPr lang="es-ES_tradnl" sz="1600" b="1" dirty="0">
                <a:solidFill>
                  <a:schemeClr val="tx1">
                    <a:lumMod val="50000"/>
                    <a:lumOff val="50000"/>
                  </a:schemeClr>
                </a:solidFill>
                <a:effectLst/>
                <a:latin typeface="Aptos" panose="020B0004020202020204" pitchFamily="34" charset="0"/>
                <a:ea typeface="Times New Roman" panose="02020603050405020304" pitchFamily="18" charset="0"/>
                <a:cs typeface="Calibri" panose="020F0502020204030204" pitchFamily="34" charset="0"/>
              </a:rPr>
              <a:t>Dirección General de la Producci</a:t>
            </a:r>
            <a:r>
              <a:rPr lang="es-ES_tradnl" sz="1600" b="1" dirty="0">
                <a:solidFill>
                  <a:schemeClr val="tx1">
                    <a:lumMod val="50000"/>
                    <a:lumOff val="50000"/>
                  </a:schemeClr>
                </a:solidFill>
                <a:latin typeface="Aptos" panose="020B0004020202020204" pitchFamily="34" charset="0"/>
                <a:ea typeface="Times New Roman" panose="02020603050405020304" pitchFamily="18" charset="0"/>
                <a:cs typeface="Calibri" panose="020F0502020204030204" pitchFamily="34" charset="0"/>
              </a:rPr>
              <a:t>ó</a:t>
            </a:r>
            <a:r>
              <a:rPr lang="es-ES_tradnl" sz="1600" b="1" dirty="0">
                <a:solidFill>
                  <a:schemeClr val="tx1">
                    <a:lumMod val="50000"/>
                    <a:lumOff val="50000"/>
                  </a:schemeClr>
                </a:solidFill>
                <a:effectLst/>
                <a:latin typeface="Aptos" panose="020B0004020202020204" pitchFamily="34" charset="0"/>
                <a:ea typeface="Times New Roman" panose="02020603050405020304" pitchFamily="18" charset="0"/>
                <a:cs typeface="Calibri" panose="020F0502020204030204" pitchFamily="34" charset="0"/>
              </a:rPr>
              <a:t>n Agroalimentaria y Bienestar </a:t>
            </a:r>
            <a:r>
              <a:rPr lang="es-ES_tradnl" sz="1600" b="1" dirty="0">
                <a:solidFill>
                  <a:schemeClr val="tx1">
                    <a:lumMod val="50000"/>
                    <a:lumOff val="50000"/>
                  </a:schemeClr>
                </a:solidFill>
                <a:latin typeface="Aptos" panose="020B0004020202020204" pitchFamily="34" charset="0"/>
                <a:ea typeface="Times New Roman" panose="02020603050405020304" pitchFamily="18" charset="0"/>
                <a:cs typeface="Calibri" panose="020F0502020204030204" pitchFamily="34" charset="0"/>
              </a:rPr>
              <a:t>Animal. Subdirección General de Sanidad e Higiene Vegetal  Forestal. </a:t>
            </a:r>
            <a:r>
              <a:rPr lang="es-ES_tradnl" sz="1600" b="1" dirty="0">
                <a:solidFill>
                  <a:schemeClr val="tx1">
                    <a:lumMod val="50000"/>
                    <a:lumOff val="50000"/>
                  </a:schemeClr>
                </a:solidFill>
                <a:effectLst/>
                <a:latin typeface="Aptos" panose="020B0004020202020204" pitchFamily="34" charset="0"/>
                <a:ea typeface="Times New Roman" panose="02020603050405020304" pitchFamily="18" charset="0"/>
                <a:cs typeface="Calibri" panose="020F0502020204030204" pitchFamily="34" charset="0"/>
              </a:rPr>
              <a:t>Roberto Sanz Díez</a:t>
            </a:r>
            <a:endParaRPr lang="es-ES" sz="1600" dirty="0">
              <a:solidFill>
                <a:schemeClr val="tx1">
                  <a:lumMod val="50000"/>
                  <a:lumOff val="50000"/>
                </a:schemeClr>
              </a:solidFill>
            </a:endParaRPr>
          </a:p>
        </p:txBody>
      </p:sp>
    </p:spTree>
    <p:extLst>
      <p:ext uri="{BB962C8B-B14F-4D97-AF65-F5344CB8AC3E}">
        <p14:creationId xmlns:p14="http://schemas.microsoft.com/office/powerpoint/2010/main" val="322164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47A575-9305-CE03-B1E3-5EC0E2900330}"/>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86719D79-1214-DE13-661C-241CCAA03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FE6F9E1D-1CD9-1D01-6380-01C242F25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43795E59-07BB-4102-62D7-0D50933585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08C23895-8632-43F4-48C7-48AC7A5D9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B44C8E60-B374-FF33-A5D4-373F8E2FE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E576733-D63B-FDB0-DD00-50CCC31BA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A04C52F0-7CF6-7AEB-C36E-45D8071C4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40214BCE-47AA-6F08-F56D-55426866E1A7}"/>
              </a:ext>
            </a:extLst>
          </p:cNvPr>
          <p:cNvSpPr>
            <a:spLocks noGrp="1"/>
          </p:cNvSpPr>
          <p:nvPr>
            <p:ph type="title"/>
          </p:nvPr>
        </p:nvSpPr>
        <p:spPr>
          <a:xfrm>
            <a:off x="-26447" y="-122467"/>
            <a:ext cx="12218142" cy="770864"/>
          </a:xfrm>
          <a:solidFill>
            <a:schemeClr val="accent6">
              <a:lumMod val="20000"/>
              <a:lumOff val="80000"/>
            </a:schemeClr>
          </a:solidFill>
        </p:spPr>
        <p:txBody>
          <a:bodyPr>
            <a:normAutofit/>
          </a:bodyPr>
          <a:lstStyle/>
          <a:p>
            <a:r>
              <a:rPr lang="es-ES" sz="3600" b="1" dirty="0">
                <a:solidFill>
                  <a:srgbClr val="0070C0"/>
                </a:solidFill>
              </a:rPr>
              <a:t>2. Introducción</a:t>
            </a:r>
            <a:endParaRPr lang="es-ES" sz="3600" dirty="0">
              <a:solidFill>
                <a:schemeClr val="tx2"/>
              </a:solidFill>
            </a:endParaRPr>
          </a:p>
        </p:txBody>
      </p:sp>
      <p:graphicFrame>
        <p:nvGraphicFramePr>
          <p:cNvPr id="8" name="Marcador de contenido 7">
            <a:extLst>
              <a:ext uri="{FF2B5EF4-FFF2-40B4-BE49-F238E27FC236}">
                <a16:creationId xmlns:a16="http://schemas.microsoft.com/office/drawing/2014/main" id="{B24A5120-4146-40A3-AC12-83678115D7D5}"/>
              </a:ext>
            </a:extLst>
          </p:cNvPr>
          <p:cNvGraphicFramePr>
            <a:graphicFrameLocks noGrp="1"/>
          </p:cNvGraphicFramePr>
          <p:nvPr>
            <p:ph idx="1"/>
            <p:extLst>
              <p:ext uri="{D42A27DB-BD31-4B8C-83A1-F6EECF244321}">
                <p14:modId xmlns:p14="http://schemas.microsoft.com/office/powerpoint/2010/main" val="1482157481"/>
              </p:ext>
            </p:extLst>
          </p:nvPr>
        </p:nvGraphicFramePr>
        <p:xfrm>
          <a:off x="1295043" y="1601309"/>
          <a:ext cx="10236199" cy="4989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 name="Group 18">
            <a:extLst>
              <a:ext uri="{FF2B5EF4-FFF2-40B4-BE49-F238E27FC236}">
                <a16:creationId xmlns:a16="http://schemas.microsoft.com/office/drawing/2014/main" id="{51F41C69-2655-C1E5-BED9-97F226E494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2B4404AC-221A-6DD2-5EAA-830F69432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58E59C3D-88B2-8581-834B-C89BA099F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9FE1FF44-4474-310B-C36F-0CAD92987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2DFE596E-A71B-A99B-BA14-045E5959C0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F8BF77BC-85BD-73CF-B71E-3479663159A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3A36E9E7-D7C1-FCA7-1AB5-334340351C5D}"/>
              </a:ext>
            </a:extLst>
          </p:cNvPr>
          <p:cNvSpPr txBox="1"/>
          <p:nvPr/>
        </p:nvSpPr>
        <p:spPr>
          <a:xfrm>
            <a:off x="698499" y="825499"/>
            <a:ext cx="10236199" cy="461665"/>
          </a:xfrm>
          <a:prstGeom prst="rect">
            <a:avLst/>
          </a:prstGeom>
          <a:noFill/>
        </p:spPr>
        <p:txBody>
          <a:bodyPr wrap="square" rtlCol="0">
            <a:spAutoFit/>
          </a:bodyPr>
          <a:lstStyle/>
          <a:p>
            <a:r>
              <a:rPr lang="es-ES" sz="2400" b="1" dirty="0">
                <a:solidFill>
                  <a:schemeClr val="tx2"/>
                </a:solidFill>
              </a:rPr>
              <a:t>Plagas que pueden afectar a la patata. Reglamento 2019/2072</a:t>
            </a:r>
          </a:p>
        </p:txBody>
      </p:sp>
    </p:spTree>
    <p:extLst>
      <p:ext uri="{BB962C8B-B14F-4D97-AF65-F5344CB8AC3E}">
        <p14:creationId xmlns:p14="http://schemas.microsoft.com/office/powerpoint/2010/main" val="157513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04CA2D-2DAC-CA00-C201-8C6BD616159C}"/>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ECB5EB0D-6C58-EAA4-CEE0-E2F5E2675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A3D6B103-6A6D-358C-513E-56B5F622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3E301042-7525-CC99-D091-D207FAC49F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582384CE-3800-783C-D1CB-20A52963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DC656D5B-974A-5A4B-5679-09A0AA0A1D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578C8FB-9A0E-531A-E4C6-6F198678E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D7BEF1B0-6B34-3A0C-801E-DD9266801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416F1248-A3A7-F409-E8C6-500F284EBCB9}"/>
              </a:ext>
            </a:extLst>
          </p:cNvPr>
          <p:cNvSpPr>
            <a:spLocks noGrp="1"/>
          </p:cNvSpPr>
          <p:nvPr>
            <p:ph type="title"/>
          </p:nvPr>
        </p:nvSpPr>
        <p:spPr>
          <a:xfrm>
            <a:off x="-26447" y="-122467"/>
            <a:ext cx="12218142" cy="770864"/>
          </a:xfrm>
          <a:solidFill>
            <a:srgbClr val="92D050"/>
          </a:solidFill>
        </p:spPr>
        <p:txBody>
          <a:bodyPr>
            <a:normAutofit/>
          </a:bodyPr>
          <a:lstStyle/>
          <a:p>
            <a:r>
              <a:rPr lang="es-ES_tradnl" sz="3600" b="1" dirty="0">
                <a:solidFill>
                  <a:srgbClr val="0070C0"/>
                </a:solidFill>
              </a:rPr>
              <a:t>3. Principales problemas</a:t>
            </a:r>
            <a:endParaRPr lang="es-ES" sz="3600" i="1" dirty="0">
              <a:solidFill>
                <a:srgbClr val="0070C0"/>
              </a:solidFill>
            </a:endParaRPr>
          </a:p>
        </p:txBody>
      </p:sp>
      <p:graphicFrame>
        <p:nvGraphicFramePr>
          <p:cNvPr id="6" name="Marcador de contenido 5">
            <a:extLst>
              <a:ext uri="{FF2B5EF4-FFF2-40B4-BE49-F238E27FC236}">
                <a16:creationId xmlns:a16="http://schemas.microsoft.com/office/drawing/2014/main" id="{85DFA794-4B57-2846-508C-3014BC8804E8}"/>
              </a:ext>
            </a:extLst>
          </p:cNvPr>
          <p:cNvGraphicFramePr>
            <a:graphicFrameLocks noGrp="1"/>
          </p:cNvGraphicFramePr>
          <p:nvPr>
            <p:ph idx="1"/>
            <p:extLst>
              <p:ext uri="{D42A27DB-BD31-4B8C-83A1-F6EECF244321}">
                <p14:modId xmlns:p14="http://schemas.microsoft.com/office/powerpoint/2010/main" val="66353656"/>
              </p:ext>
            </p:extLst>
          </p:nvPr>
        </p:nvGraphicFramePr>
        <p:xfrm>
          <a:off x="523874" y="895141"/>
          <a:ext cx="10934701" cy="540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 name="Group 18">
            <a:extLst>
              <a:ext uri="{FF2B5EF4-FFF2-40B4-BE49-F238E27FC236}">
                <a16:creationId xmlns:a16="http://schemas.microsoft.com/office/drawing/2014/main" id="{6F875EA8-7F4C-DD76-06B0-6A2D13AB77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55CF82B8-13C7-F293-CE25-81EBBCB12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1F0D8BB6-E9FE-9F70-6DD4-AC973502E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B99CFF41-AD3D-E18E-D942-56C03DA79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64C9C97A-5B02-28DF-3B97-F052E1A93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F9EA2A0D-E161-5716-4BF9-AB3FE5DF5E4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38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B799D1-BB54-EF57-B4D2-F1AEF9C73FAC}"/>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CD9DE580-40EB-2566-3B34-E703DD24E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BAFDA5B7-52D7-75D0-6E05-4AAD15E4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4A9969FD-1797-DB44-80D9-C78B9AAC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9B5B6AEF-F6B8-E88F-5188-4B28741A6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4DF40F30-E4BF-2FC5-ADB6-8EA869A49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71CCB3A-C411-4451-0946-9C965AD16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D81F262D-5C21-CB69-8678-6EC48BEA2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0AA30CEE-7F08-D046-C917-0E870C62BDEB}"/>
              </a:ext>
            </a:extLst>
          </p:cNvPr>
          <p:cNvSpPr>
            <a:spLocks noGrp="1"/>
          </p:cNvSpPr>
          <p:nvPr>
            <p:ph type="title"/>
          </p:nvPr>
        </p:nvSpPr>
        <p:spPr>
          <a:xfrm>
            <a:off x="-26447" y="-122467"/>
            <a:ext cx="12218142" cy="770864"/>
          </a:xfrm>
          <a:solidFill>
            <a:srgbClr val="92D050"/>
          </a:solidFill>
        </p:spPr>
        <p:txBody>
          <a:bodyPr>
            <a:normAutofit/>
          </a:bodyPr>
          <a:lstStyle/>
          <a:p>
            <a:r>
              <a:rPr lang="es-ES_tradnl" sz="3600" b="1" dirty="0">
                <a:solidFill>
                  <a:srgbClr val="0070C0"/>
                </a:solidFill>
              </a:rPr>
              <a:t>3. Principales problemas</a:t>
            </a:r>
            <a:endParaRPr lang="es-ES" sz="3600" i="1" dirty="0">
              <a:solidFill>
                <a:srgbClr val="0070C0"/>
              </a:solidFill>
            </a:endParaRPr>
          </a:p>
        </p:txBody>
      </p:sp>
      <p:graphicFrame>
        <p:nvGraphicFramePr>
          <p:cNvPr id="6" name="Marcador de contenido 5">
            <a:extLst>
              <a:ext uri="{FF2B5EF4-FFF2-40B4-BE49-F238E27FC236}">
                <a16:creationId xmlns:a16="http://schemas.microsoft.com/office/drawing/2014/main" id="{00464BC2-A0F8-8E8A-F3DA-BFFFE13F8E0B}"/>
              </a:ext>
            </a:extLst>
          </p:cNvPr>
          <p:cNvGraphicFramePr>
            <a:graphicFrameLocks noGrp="1"/>
          </p:cNvGraphicFramePr>
          <p:nvPr>
            <p:ph idx="1"/>
            <p:extLst>
              <p:ext uri="{D42A27DB-BD31-4B8C-83A1-F6EECF244321}">
                <p14:modId xmlns:p14="http://schemas.microsoft.com/office/powerpoint/2010/main" val="3910098596"/>
              </p:ext>
            </p:extLst>
          </p:nvPr>
        </p:nvGraphicFramePr>
        <p:xfrm>
          <a:off x="523874" y="895141"/>
          <a:ext cx="10934701" cy="540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 name="Group 18">
            <a:extLst>
              <a:ext uri="{FF2B5EF4-FFF2-40B4-BE49-F238E27FC236}">
                <a16:creationId xmlns:a16="http://schemas.microsoft.com/office/drawing/2014/main" id="{B8101DF8-E06E-8521-70A6-00FB1319E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5007DE3C-B837-5B70-0D3B-80C1DDD89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D767E9E1-72B3-051F-32FE-F05B64E26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CB20CC89-7EFE-2596-AD42-A9BA541F0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3BF2D086-C6A1-12D6-FC11-0252EC31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7142AFD4-837D-84F0-C29A-0020BD3A3D8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7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8FEDDD-76FD-7D3C-A040-1BCF735ED474}"/>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198B0BE5-78C5-64DE-47FE-5CAFB2458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0D2F081B-C766-1C9E-9FB0-E8A793955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F4336E0F-1AAD-B763-EAA5-BA3DA6DE09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FB25EAB1-2B71-106F-EA95-91BAC0BC5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B9EE142C-D21E-81B9-5D20-72BD6BE18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5C98EB2-B3D6-9B32-ED85-03F0AC21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4E69EDCA-913A-95E2-2587-CC71A00572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02781291-3B2E-348B-2DCC-D6F73A88A783}"/>
              </a:ext>
            </a:extLst>
          </p:cNvPr>
          <p:cNvSpPr>
            <a:spLocks noGrp="1"/>
          </p:cNvSpPr>
          <p:nvPr>
            <p:ph type="title"/>
          </p:nvPr>
        </p:nvSpPr>
        <p:spPr>
          <a:xfrm>
            <a:off x="-26447" y="-122467"/>
            <a:ext cx="12218142" cy="770864"/>
          </a:xfrm>
          <a:solidFill>
            <a:srgbClr val="92D050"/>
          </a:solidFill>
        </p:spPr>
        <p:txBody>
          <a:bodyPr>
            <a:normAutofit/>
          </a:bodyPr>
          <a:lstStyle/>
          <a:p>
            <a:r>
              <a:rPr lang="es-ES_tradnl" sz="3600" b="1" dirty="0">
                <a:solidFill>
                  <a:srgbClr val="0070C0"/>
                </a:solidFill>
              </a:rPr>
              <a:t>3. Principales problemas</a:t>
            </a:r>
            <a:endParaRPr lang="es-ES" sz="3600" i="1" dirty="0">
              <a:solidFill>
                <a:srgbClr val="0070C0"/>
              </a:solidFill>
            </a:endParaRPr>
          </a:p>
        </p:txBody>
      </p:sp>
      <p:graphicFrame>
        <p:nvGraphicFramePr>
          <p:cNvPr id="6" name="Marcador de contenido 5">
            <a:extLst>
              <a:ext uri="{FF2B5EF4-FFF2-40B4-BE49-F238E27FC236}">
                <a16:creationId xmlns:a16="http://schemas.microsoft.com/office/drawing/2014/main" id="{77D65C3C-8212-1DF9-6B11-3F2065944633}"/>
              </a:ext>
            </a:extLst>
          </p:cNvPr>
          <p:cNvGraphicFramePr>
            <a:graphicFrameLocks noGrp="1"/>
          </p:cNvGraphicFramePr>
          <p:nvPr>
            <p:ph idx="1"/>
            <p:extLst>
              <p:ext uri="{D42A27DB-BD31-4B8C-83A1-F6EECF244321}">
                <p14:modId xmlns:p14="http://schemas.microsoft.com/office/powerpoint/2010/main" val="1552434428"/>
              </p:ext>
            </p:extLst>
          </p:nvPr>
        </p:nvGraphicFramePr>
        <p:xfrm>
          <a:off x="523874" y="895141"/>
          <a:ext cx="10934701" cy="540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 name="Group 18">
            <a:extLst>
              <a:ext uri="{FF2B5EF4-FFF2-40B4-BE49-F238E27FC236}">
                <a16:creationId xmlns:a16="http://schemas.microsoft.com/office/drawing/2014/main" id="{1EA278B9-2930-7F98-4DAD-1570D50E5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84A17AD4-919C-DBFD-2EF8-C68873437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D9864FC9-6A3C-CD3D-AFDF-7259FC03BF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D6769084-CCE1-21D8-8A91-987A6D953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55DBE05C-0E26-07D8-20C2-69A501894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58228BFD-ED68-EA71-49D4-AAA3C6056FE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14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79FF7-3E52-164A-3C76-CA85DD9E4F58}"/>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E3040E3D-DC5B-9358-2CCE-42709606C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4C317451-9477-BC32-52CC-B5DE4CC81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9902AC51-CB41-65DC-55C4-9A09F35564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2E8E7497-46F8-6C99-AAE7-E067BA096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A5581941-6B20-1587-8CB5-F2A1067B9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FEEF358-14D8-4226-722C-2AFA31D06E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62C039CB-DD12-6233-9DCD-6E8CF44195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38520B18-87BB-5976-CE2A-6D00C454AB0B}"/>
              </a:ext>
            </a:extLst>
          </p:cNvPr>
          <p:cNvSpPr>
            <a:spLocks noGrp="1"/>
          </p:cNvSpPr>
          <p:nvPr>
            <p:ph type="title"/>
          </p:nvPr>
        </p:nvSpPr>
        <p:spPr>
          <a:xfrm>
            <a:off x="-26447" y="-122467"/>
            <a:ext cx="12218142" cy="770864"/>
          </a:xfrm>
          <a:solidFill>
            <a:srgbClr val="FFCC99"/>
          </a:solidFill>
        </p:spPr>
        <p:txBody>
          <a:bodyPr>
            <a:normAutofit/>
          </a:bodyPr>
          <a:lstStyle/>
          <a:p>
            <a:r>
              <a:rPr lang="es-ES" sz="3600" i="1" dirty="0">
                <a:solidFill>
                  <a:schemeClr val="tx2"/>
                </a:solidFill>
              </a:rPr>
              <a:t>3.1. Clavibacter </a:t>
            </a:r>
            <a:r>
              <a:rPr lang="es-ES" sz="3600" i="1" dirty="0" err="1">
                <a:solidFill>
                  <a:schemeClr val="tx2"/>
                </a:solidFill>
              </a:rPr>
              <a:t>sepedonicus</a:t>
            </a:r>
            <a:r>
              <a:rPr lang="es-ES" sz="3600" i="1" dirty="0">
                <a:solidFill>
                  <a:schemeClr val="tx2"/>
                </a:solidFill>
              </a:rPr>
              <a:t> </a:t>
            </a:r>
          </a:p>
        </p:txBody>
      </p:sp>
      <p:grpSp>
        <p:nvGrpSpPr>
          <p:cNvPr id="32" name="Group 18">
            <a:extLst>
              <a:ext uri="{FF2B5EF4-FFF2-40B4-BE49-F238E27FC236}">
                <a16:creationId xmlns:a16="http://schemas.microsoft.com/office/drawing/2014/main" id="{D4BF5AC1-923F-2258-6BC1-4419BB71E5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B68FC64E-F51E-7A22-86A3-59E8CE611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F960EF77-B483-B50F-7700-FE9473AAE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D756D44C-5D24-178E-C336-DBF08075D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613A016E-322A-01EC-AE2C-DAC9B85E9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D4669DF8-D2EE-5049-2B76-E1773BD700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C84867C6-1314-22BC-59AA-1AF317D7F4F7}"/>
              </a:ext>
            </a:extLst>
          </p:cNvPr>
          <p:cNvPicPr>
            <a:picLocks noChangeAspect="1"/>
          </p:cNvPicPr>
          <p:nvPr/>
        </p:nvPicPr>
        <p:blipFill>
          <a:blip r:embed="rId4"/>
          <a:srcRect l="30625" t="15517" r="11964" b="14052"/>
          <a:stretch>
            <a:fillRect/>
          </a:stretch>
        </p:blipFill>
        <p:spPr>
          <a:xfrm>
            <a:off x="7060748" y="2017905"/>
            <a:ext cx="5009827" cy="3226679"/>
          </a:xfrm>
          <a:prstGeom prst="rect">
            <a:avLst/>
          </a:prstGeom>
        </p:spPr>
      </p:pic>
      <p:graphicFrame>
        <p:nvGraphicFramePr>
          <p:cNvPr id="8" name="Marcador de contenido 1">
            <a:extLst>
              <a:ext uri="{FF2B5EF4-FFF2-40B4-BE49-F238E27FC236}">
                <a16:creationId xmlns:a16="http://schemas.microsoft.com/office/drawing/2014/main" id="{6CA2B0D1-814A-7489-4F65-3533B7F48245}"/>
              </a:ext>
            </a:extLst>
          </p:cNvPr>
          <p:cNvGraphicFramePr>
            <a:graphicFrameLocks noGrp="1"/>
          </p:cNvGraphicFramePr>
          <p:nvPr>
            <p:ph idx="1"/>
            <p:extLst>
              <p:ext uri="{D42A27DB-BD31-4B8C-83A1-F6EECF244321}">
                <p14:modId xmlns:p14="http://schemas.microsoft.com/office/powerpoint/2010/main" val="2579851269"/>
              </p:ext>
            </p:extLst>
          </p:nvPr>
        </p:nvGraphicFramePr>
        <p:xfrm>
          <a:off x="523875" y="895350"/>
          <a:ext cx="6327775" cy="54070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72741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00887B-4B44-34B9-9924-D67590C40D84}"/>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85B64C72-5EEE-0A7B-2584-2246EE762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864BA3F3-74A8-12F3-0626-E7C4263C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0397BD7A-C1F3-BC04-C8D4-83A36380A8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DAC1FCF3-2956-54A5-0A09-98F9EBE46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C67B890C-518E-E25B-F6BD-5449F6362E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A619947-A025-6B15-D6AE-DCA326A8F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7DA9EDD3-4700-B91E-0114-8601EE349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5BB43B3A-476C-99E4-4E19-E4500D2A91E0}"/>
              </a:ext>
            </a:extLst>
          </p:cNvPr>
          <p:cNvSpPr>
            <a:spLocks noGrp="1"/>
          </p:cNvSpPr>
          <p:nvPr>
            <p:ph type="title"/>
          </p:nvPr>
        </p:nvSpPr>
        <p:spPr>
          <a:xfrm>
            <a:off x="-26447" y="-122467"/>
            <a:ext cx="12218142" cy="770864"/>
          </a:xfrm>
          <a:solidFill>
            <a:srgbClr val="FFCC99"/>
          </a:solidFill>
        </p:spPr>
        <p:txBody>
          <a:bodyPr>
            <a:normAutofit/>
          </a:bodyPr>
          <a:lstStyle/>
          <a:p>
            <a:r>
              <a:rPr lang="es-ES" sz="3600" i="1" dirty="0">
                <a:solidFill>
                  <a:schemeClr val="tx2"/>
                </a:solidFill>
              </a:rPr>
              <a:t>3.1. Clavibacter </a:t>
            </a:r>
            <a:r>
              <a:rPr lang="es-ES" sz="3600" i="1" dirty="0" err="1">
                <a:solidFill>
                  <a:schemeClr val="tx2"/>
                </a:solidFill>
              </a:rPr>
              <a:t>sepedonicus</a:t>
            </a:r>
            <a:endParaRPr lang="es-ES" sz="3600" i="1" dirty="0">
              <a:solidFill>
                <a:schemeClr val="tx2"/>
              </a:solidFill>
            </a:endParaRPr>
          </a:p>
        </p:txBody>
      </p:sp>
      <p:grpSp>
        <p:nvGrpSpPr>
          <p:cNvPr id="32" name="Group 18">
            <a:extLst>
              <a:ext uri="{FF2B5EF4-FFF2-40B4-BE49-F238E27FC236}">
                <a16:creationId xmlns:a16="http://schemas.microsoft.com/office/drawing/2014/main" id="{99B1C1BB-42C8-CE89-4D18-4B104EBDEB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1F47BD0D-9992-F7B1-4E4B-CAB2AC684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31E51873-8900-9656-C12F-8550D14BC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7670671F-1DF7-BE1F-B71A-3E77EA98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CEAF2A8A-9377-AAC1-BB3C-ABB65F379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661560CA-E387-B064-7D14-AEC165BE93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Marcador de contenido 6">
            <a:extLst>
              <a:ext uri="{FF2B5EF4-FFF2-40B4-BE49-F238E27FC236}">
                <a16:creationId xmlns:a16="http://schemas.microsoft.com/office/drawing/2014/main" id="{06811FA7-0EDC-4255-62C5-E7D2F2F584AF}"/>
              </a:ext>
            </a:extLst>
          </p:cNvPr>
          <p:cNvGraphicFramePr>
            <a:graphicFrameLocks noGrp="1"/>
          </p:cNvGraphicFramePr>
          <p:nvPr>
            <p:ph idx="1"/>
            <p:extLst>
              <p:ext uri="{D42A27DB-BD31-4B8C-83A1-F6EECF244321}">
                <p14:modId xmlns:p14="http://schemas.microsoft.com/office/powerpoint/2010/main" val="666255220"/>
              </p:ext>
            </p:extLst>
          </p:nvPr>
        </p:nvGraphicFramePr>
        <p:xfrm>
          <a:off x="749300" y="762697"/>
          <a:ext cx="11023600" cy="5701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627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DFBFA7-C1A7-54CA-735D-EC05D1DB2F1F}"/>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6CE711D0-66C9-6C17-C609-5A559A1D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AC23C5A7-D8A4-D95A-28E0-7D89767C0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542EBF38-1D05-3DFA-319A-4016FF02E3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520F6A05-BF4D-2E68-E39F-1889DFF12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D484E13B-570B-5118-583E-01CD6B7B9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8BADF35-416F-EBF3-C9B7-A4B3026EA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000E6297-DF36-D67E-3D7E-DC801746D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5F948118-6A15-FEA5-C4B0-CAC972848307}"/>
              </a:ext>
            </a:extLst>
          </p:cNvPr>
          <p:cNvSpPr>
            <a:spLocks noGrp="1"/>
          </p:cNvSpPr>
          <p:nvPr>
            <p:ph type="title"/>
          </p:nvPr>
        </p:nvSpPr>
        <p:spPr>
          <a:xfrm>
            <a:off x="-26447" y="-122467"/>
            <a:ext cx="12218142" cy="770864"/>
          </a:xfrm>
          <a:solidFill>
            <a:srgbClr val="FFCC99"/>
          </a:solidFill>
        </p:spPr>
        <p:txBody>
          <a:bodyPr>
            <a:normAutofit/>
          </a:bodyPr>
          <a:lstStyle/>
          <a:p>
            <a:r>
              <a:rPr lang="es-ES" sz="3600" i="1" dirty="0">
                <a:solidFill>
                  <a:schemeClr val="tx2"/>
                </a:solidFill>
              </a:rPr>
              <a:t>3.2. </a:t>
            </a:r>
            <a:r>
              <a:rPr lang="es-ES" sz="3600" i="1" dirty="0" err="1">
                <a:solidFill>
                  <a:schemeClr val="tx2"/>
                </a:solidFill>
              </a:rPr>
              <a:t>Ralstonia</a:t>
            </a:r>
            <a:r>
              <a:rPr lang="es-ES" sz="3600" i="1" dirty="0">
                <a:solidFill>
                  <a:schemeClr val="tx2"/>
                </a:solidFill>
              </a:rPr>
              <a:t> </a:t>
            </a:r>
            <a:r>
              <a:rPr lang="es-ES" sz="3600" i="1" dirty="0" err="1">
                <a:solidFill>
                  <a:schemeClr val="tx2"/>
                </a:solidFill>
              </a:rPr>
              <a:t>solanacearum</a:t>
            </a:r>
            <a:endParaRPr lang="es-ES" sz="3600" i="1" dirty="0">
              <a:solidFill>
                <a:schemeClr val="tx2"/>
              </a:solidFill>
            </a:endParaRPr>
          </a:p>
        </p:txBody>
      </p:sp>
      <p:grpSp>
        <p:nvGrpSpPr>
          <p:cNvPr id="32" name="Group 18">
            <a:extLst>
              <a:ext uri="{FF2B5EF4-FFF2-40B4-BE49-F238E27FC236}">
                <a16:creationId xmlns:a16="http://schemas.microsoft.com/office/drawing/2014/main" id="{A1F6331D-869D-D2E4-BA27-5E500F91A6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26B17679-7DDD-90EE-8DE6-14400FDD2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85BECDCD-C1D4-8A64-2FBB-E3894B9B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419364F3-FC6C-2902-072C-34F6097E3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586C7EA9-C651-52EF-FE68-5816AA1C4A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F090663F-2DA2-C79C-6D7D-29AC2EBF4D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A6906642-BDD5-CBFD-7AA8-06CC77BDCF46}"/>
              </a:ext>
            </a:extLst>
          </p:cNvPr>
          <p:cNvPicPr>
            <a:picLocks noChangeAspect="1"/>
          </p:cNvPicPr>
          <p:nvPr/>
        </p:nvPicPr>
        <p:blipFill>
          <a:blip r:embed="rId4"/>
          <a:srcRect l="30178" t="12585" r="12232" b="17909"/>
          <a:stretch>
            <a:fillRect/>
          </a:stretch>
        </p:blipFill>
        <p:spPr>
          <a:xfrm>
            <a:off x="6619875" y="2231975"/>
            <a:ext cx="5272492" cy="3340887"/>
          </a:xfrm>
          <a:prstGeom prst="rect">
            <a:avLst/>
          </a:prstGeom>
        </p:spPr>
      </p:pic>
      <p:graphicFrame>
        <p:nvGraphicFramePr>
          <p:cNvPr id="2" name="Marcador de contenido 1">
            <a:extLst>
              <a:ext uri="{FF2B5EF4-FFF2-40B4-BE49-F238E27FC236}">
                <a16:creationId xmlns:a16="http://schemas.microsoft.com/office/drawing/2014/main" id="{64B67D91-825F-7AD4-17CB-78A1E633966A}"/>
              </a:ext>
            </a:extLst>
          </p:cNvPr>
          <p:cNvGraphicFramePr>
            <a:graphicFrameLocks noGrp="1"/>
          </p:cNvGraphicFramePr>
          <p:nvPr>
            <p:ph idx="1"/>
            <p:extLst>
              <p:ext uri="{D42A27DB-BD31-4B8C-83A1-F6EECF244321}">
                <p14:modId xmlns:p14="http://schemas.microsoft.com/office/powerpoint/2010/main" val="1137734428"/>
              </p:ext>
            </p:extLst>
          </p:nvPr>
        </p:nvGraphicFramePr>
        <p:xfrm>
          <a:off x="523875" y="990600"/>
          <a:ext cx="5796672" cy="56515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02810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746683-52BB-411E-EA0F-04CECB334563}"/>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CAC61940-69B6-D3F3-364A-0C61BEE37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82E64434-9345-CF11-04B3-CCEE83429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3BCB4DD4-D55F-2AAB-5959-568C26EC44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DE284F0F-99AA-FB12-2F67-ADB7F5E58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F8AB50C7-133E-179E-9CBD-EDD97BDE4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6813C5A-A145-7E2E-FED5-6BAB2B0F8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69275960-4A5B-BFBE-5368-A6C97F50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A652264F-581D-64AE-0BEB-DF63AD41BC12}"/>
              </a:ext>
            </a:extLst>
          </p:cNvPr>
          <p:cNvSpPr>
            <a:spLocks noGrp="1"/>
          </p:cNvSpPr>
          <p:nvPr>
            <p:ph type="title"/>
          </p:nvPr>
        </p:nvSpPr>
        <p:spPr>
          <a:xfrm>
            <a:off x="-26447" y="-122467"/>
            <a:ext cx="12218142" cy="770864"/>
          </a:xfrm>
          <a:solidFill>
            <a:srgbClr val="FFCC99"/>
          </a:solidFill>
        </p:spPr>
        <p:txBody>
          <a:bodyPr>
            <a:normAutofit/>
          </a:bodyPr>
          <a:lstStyle/>
          <a:p>
            <a:r>
              <a:rPr lang="es-ES" sz="3600" i="1" dirty="0">
                <a:solidFill>
                  <a:schemeClr val="tx2"/>
                </a:solidFill>
              </a:rPr>
              <a:t>3.2. </a:t>
            </a:r>
            <a:r>
              <a:rPr lang="es-ES" sz="3600" i="1" dirty="0" err="1">
                <a:solidFill>
                  <a:schemeClr val="tx2"/>
                </a:solidFill>
              </a:rPr>
              <a:t>Ralstonia</a:t>
            </a:r>
            <a:r>
              <a:rPr lang="es-ES" sz="3600" i="1" dirty="0">
                <a:solidFill>
                  <a:schemeClr val="tx2"/>
                </a:solidFill>
              </a:rPr>
              <a:t> </a:t>
            </a:r>
            <a:r>
              <a:rPr lang="es-ES" sz="3600" i="1" dirty="0" err="1">
                <a:solidFill>
                  <a:schemeClr val="tx2"/>
                </a:solidFill>
              </a:rPr>
              <a:t>solanacearum</a:t>
            </a:r>
            <a:endParaRPr lang="es-ES" sz="3600" i="1" dirty="0">
              <a:solidFill>
                <a:schemeClr val="tx2"/>
              </a:solidFill>
            </a:endParaRPr>
          </a:p>
        </p:txBody>
      </p:sp>
      <p:grpSp>
        <p:nvGrpSpPr>
          <p:cNvPr id="32" name="Group 18">
            <a:extLst>
              <a:ext uri="{FF2B5EF4-FFF2-40B4-BE49-F238E27FC236}">
                <a16:creationId xmlns:a16="http://schemas.microsoft.com/office/drawing/2014/main" id="{B728E4B7-C4E4-F534-E562-BB817DFBE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27D45264-903E-1D43-A9D7-EC72E3646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CE9876DE-2BE2-9AAC-066E-2417DD6B6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DBFF23B8-FDC7-CBD1-81E1-778400460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A3978E29-8D5B-8409-AC7A-9530D110C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3AE1F935-B900-0528-9E66-A67715F69C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Marcador de contenido 6">
            <a:extLst>
              <a:ext uri="{FF2B5EF4-FFF2-40B4-BE49-F238E27FC236}">
                <a16:creationId xmlns:a16="http://schemas.microsoft.com/office/drawing/2014/main" id="{175A7D80-97F9-3ECD-5844-45439F11284B}"/>
              </a:ext>
            </a:extLst>
          </p:cNvPr>
          <p:cNvGraphicFramePr>
            <a:graphicFrameLocks noGrp="1"/>
          </p:cNvGraphicFramePr>
          <p:nvPr>
            <p:ph idx="1"/>
            <p:extLst>
              <p:ext uri="{D42A27DB-BD31-4B8C-83A1-F6EECF244321}">
                <p14:modId xmlns:p14="http://schemas.microsoft.com/office/powerpoint/2010/main" val="558183604"/>
              </p:ext>
            </p:extLst>
          </p:nvPr>
        </p:nvGraphicFramePr>
        <p:xfrm>
          <a:off x="749300" y="762697"/>
          <a:ext cx="11023600" cy="5701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99EAC9-3D26-3F32-6F7C-8A7DF055423B}"/>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B83F507B-E2AA-F95E-F960-C8094A6FC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65A744BD-617F-34A3-2E97-79D1DA4B1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6D92A920-6A00-779F-9B0C-07FA7C6303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6439634A-16FA-84B7-2D43-8507F39AF8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DC29D669-8266-CB40-1AB4-1712E222DB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C9EDD53-E356-2168-C1CF-3C29F746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4CD5004C-9F82-22FA-F8B2-680CABD4B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B315691D-C688-B695-934C-CE409BA36F32}"/>
              </a:ext>
            </a:extLst>
          </p:cNvPr>
          <p:cNvSpPr>
            <a:spLocks noGrp="1"/>
          </p:cNvSpPr>
          <p:nvPr>
            <p:ph type="title"/>
          </p:nvPr>
        </p:nvSpPr>
        <p:spPr>
          <a:xfrm>
            <a:off x="-26447" y="-122467"/>
            <a:ext cx="12218142" cy="770864"/>
          </a:xfrm>
          <a:solidFill>
            <a:srgbClr val="FFCC99"/>
          </a:solidFill>
        </p:spPr>
        <p:txBody>
          <a:bodyPr>
            <a:normAutofit/>
          </a:bodyPr>
          <a:lstStyle/>
          <a:p>
            <a:r>
              <a:rPr lang="es-ES" sz="3600" i="1" dirty="0">
                <a:solidFill>
                  <a:schemeClr val="tx2"/>
                </a:solidFill>
              </a:rPr>
              <a:t>3.2. </a:t>
            </a:r>
            <a:r>
              <a:rPr lang="es-ES" sz="3600" i="1" dirty="0" err="1">
                <a:solidFill>
                  <a:schemeClr val="tx2"/>
                </a:solidFill>
              </a:rPr>
              <a:t>Ralstonia</a:t>
            </a:r>
            <a:r>
              <a:rPr lang="es-ES" sz="3600" i="1" dirty="0">
                <a:solidFill>
                  <a:schemeClr val="tx2"/>
                </a:solidFill>
              </a:rPr>
              <a:t> </a:t>
            </a:r>
            <a:r>
              <a:rPr lang="es-ES" sz="3600" i="1" dirty="0" err="1">
                <a:solidFill>
                  <a:schemeClr val="tx2"/>
                </a:solidFill>
              </a:rPr>
              <a:t>solanacearum</a:t>
            </a:r>
            <a:endParaRPr lang="es-ES" sz="3600" i="1" dirty="0">
              <a:solidFill>
                <a:schemeClr val="tx2"/>
              </a:solidFill>
            </a:endParaRPr>
          </a:p>
        </p:txBody>
      </p:sp>
      <p:grpSp>
        <p:nvGrpSpPr>
          <p:cNvPr id="32" name="Group 18">
            <a:extLst>
              <a:ext uri="{FF2B5EF4-FFF2-40B4-BE49-F238E27FC236}">
                <a16:creationId xmlns:a16="http://schemas.microsoft.com/office/drawing/2014/main" id="{BF135CFD-8CE2-F8F9-4EAF-13B291F2BC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20E138F2-BB6C-713B-8EF0-7E988888B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C43D8E73-F5B1-2C5D-B25C-95D2E6DB5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20832BE7-A0B9-C6B8-0BA0-EDA9C77E1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1F88C71B-651D-5756-0E87-25CDD8DC2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7002CBB0-8ABD-B62D-15DB-9EF5FD2DA1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Marcador de contenido 6">
            <a:extLst>
              <a:ext uri="{FF2B5EF4-FFF2-40B4-BE49-F238E27FC236}">
                <a16:creationId xmlns:a16="http://schemas.microsoft.com/office/drawing/2014/main" id="{4DF1762D-313F-C1A7-C089-36B7C58C1782}"/>
              </a:ext>
            </a:extLst>
          </p:cNvPr>
          <p:cNvGraphicFramePr>
            <a:graphicFrameLocks noGrp="1"/>
          </p:cNvGraphicFramePr>
          <p:nvPr>
            <p:ph idx="1"/>
            <p:extLst>
              <p:ext uri="{D42A27DB-BD31-4B8C-83A1-F6EECF244321}">
                <p14:modId xmlns:p14="http://schemas.microsoft.com/office/powerpoint/2010/main" val="3557337343"/>
              </p:ext>
            </p:extLst>
          </p:nvPr>
        </p:nvGraphicFramePr>
        <p:xfrm>
          <a:off x="1663700" y="1196775"/>
          <a:ext cx="8579895" cy="4584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00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2D25F7-A6A9-1038-21C2-4A227CB20A8C}"/>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75E74289-18D9-3E72-80AA-F3D960CA7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134E2D94-2A55-E84E-D79A-B7696DC12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62A0D552-3110-11E0-188A-5AC693800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CF8D62F2-F9FD-B657-F6FD-CC94167AD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D99EC11B-AAAA-42A8-5A68-5F02A0B4D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C16CA59-8546-D154-2AE6-5CDDEF78E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A4A8928F-3F80-15B9-F1B7-89E5D31905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7353E8D1-D881-AEBB-C83A-D10AA15BAD7E}"/>
              </a:ext>
            </a:extLst>
          </p:cNvPr>
          <p:cNvSpPr>
            <a:spLocks noGrp="1"/>
          </p:cNvSpPr>
          <p:nvPr>
            <p:ph type="title"/>
          </p:nvPr>
        </p:nvSpPr>
        <p:spPr>
          <a:xfrm>
            <a:off x="-26447" y="-122467"/>
            <a:ext cx="12218142" cy="770864"/>
          </a:xfrm>
          <a:solidFill>
            <a:srgbClr val="FFCC99"/>
          </a:solidFill>
        </p:spPr>
        <p:txBody>
          <a:bodyPr>
            <a:normAutofit/>
          </a:bodyPr>
          <a:lstStyle/>
          <a:p>
            <a:r>
              <a:rPr lang="es-ES" sz="3600" i="1" dirty="0">
                <a:solidFill>
                  <a:schemeClr val="tx2"/>
                </a:solidFill>
              </a:rPr>
              <a:t>3.3. </a:t>
            </a:r>
            <a:r>
              <a:rPr lang="es-ES" sz="3600" i="1" dirty="0" err="1">
                <a:solidFill>
                  <a:schemeClr val="tx2"/>
                </a:solidFill>
              </a:rPr>
              <a:t>Globodera</a:t>
            </a:r>
            <a:r>
              <a:rPr lang="es-ES" sz="3600" i="1" dirty="0">
                <a:solidFill>
                  <a:schemeClr val="tx2"/>
                </a:solidFill>
              </a:rPr>
              <a:t> </a:t>
            </a:r>
            <a:r>
              <a:rPr lang="es-ES" sz="3600" i="1" dirty="0" err="1">
                <a:solidFill>
                  <a:schemeClr val="tx2"/>
                </a:solidFill>
              </a:rPr>
              <a:t>pallida</a:t>
            </a:r>
            <a:r>
              <a:rPr lang="es-ES" sz="3600" i="1" dirty="0">
                <a:solidFill>
                  <a:schemeClr val="tx2"/>
                </a:solidFill>
              </a:rPr>
              <a:t> y G. </a:t>
            </a:r>
            <a:r>
              <a:rPr lang="es-ES" sz="3600" i="1" dirty="0" err="1">
                <a:solidFill>
                  <a:schemeClr val="tx2"/>
                </a:solidFill>
              </a:rPr>
              <a:t>rostochiensis</a:t>
            </a:r>
            <a:endParaRPr lang="es-ES" sz="3600" i="1" dirty="0">
              <a:solidFill>
                <a:schemeClr val="tx2"/>
              </a:solidFill>
            </a:endParaRPr>
          </a:p>
        </p:txBody>
      </p:sp>
      <p:sp>
        <p:nvSpPr>
          <p:cNvPr id="3" name="Marcador de contenido 2">
            <a:extLst>
              <a:ext uri="{FF2B5EF4-FFF2-40B4-BE49-F238E27FC236}">
                <a16:creationId xmlns:a16="http://schemas.microsoft.com/office/drawing/2014/main" id="{45241CCD-BB2C-0A31-4AA1-50EF0AAC026C}"/>
              </a:ext>
            </a:extLst>
          </p:cNvPr>
          <p:cNvSpPr>
            <a:spLocks noGrp="1"/>
          </p:cNvSpPr>
          <p:nvPr>
            <p:ph idx="1"/>
          </p:nvPr>
        </p:nvSpPr>
        <p:spPr>
          <a:xfrm>
            <a:off x="523875" y="895141"/>
            <a:ext cx="5375810" cy="5407688"/>
          </a:xfrm>
        </p:spPr>
        <p:txBody>
          <a:bodyPr anchor="t">
            <a:normAutofit/>
          </a:bodyPr>
          <a:lstStyle/>
          <a:p>
            <a:pPr marL="0" indent="0">
              <a:buNone/>
            </a:pPr>
            <a:endParaRPr lang="es-ES" sz="2000" dirty="0">
              <a:solidFill>
                <a:schemeClr val="tx2"/>
              </a:solidFill>
            </a:endParaRPr>
          </a:p>
          <a:p>
            <a:pPr marL="0" indent="0">
              <a:buNone/>
            </a:pPr>
            <a:endParaRPr lang="es-ES" sz="2000" dirty="0">
              <a:solidFill>
                <a:schemeClr val="tx2"/>
              </a:solidFill>
            </a:endParaRPr>
          </a:p>
        </p:txBody>
      </p:sp>
      <p:grpSp>
        <p:nvGrpSpPr>
          <p:cNvPr id="32" name="Group 18">
            <a:extLst>
              <a:ext uri="{FF2B5EF4-FFF2-40B4-BE49-F238E27FC236}">
                <a16:creationId xmlns:a16="http://schemas.microsoft.com/office/drawing/2014/main" id="{BB519F7D-3211-2A8D-A191-3F6BB46D4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511A8538-5EBC-CA0A-D205-C7966BEE7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033BF37F-58B5-6B2A-9E30-9A74F5385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BEE850D4-BB1A-DFB8-6E33-6F87B5982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41B07D58-729E-9CB7-DE34-34DEB4DA6B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6E23DBE0-5A66-E027-E62E-9768FCD4EB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89B74AC3-920A-77F3-A3DE-4EA9A710C16F}"/>
              </a:ext>
            </a:extLst>
          </p:cNvPr>
          <p:cNvPicPr>
            <a:picLocks noChangeAspect="1"/>
          </p:cNvPicPr>
          <p:nvPr/>
        </p:nvPicPr>
        <p:blipFill>
          <a:blip r:embed="rId3"/>
          <a:srcRect l="30446" t="13265" r="12232" b="17908"/>
          <a:stretch>
            <a:fillRect/>
          </a:stretch>
        </p:blipFill>
        <p:spPr>
          <a:xfrm>
            <a:off x="7464813" y="816797"/>
            <a:ext cx="4143887" cy="2612203"/>
          </a:xfrm>
          <a:prstGeom prst="rect">
            <a:avLst/>
          </a:prstGeom>
        </p:spPr>
      </p:pic>
      <p:pic>
        <p:nvPicPr>
          <p:cNvPr id="10" name="Imagen 9">
            <a:extLst>
              <a:ext uri="{FF2B5EF4-FFF2-40B4-BE49-F238E27FC236}">
                <a16:creationId xmlns:a16="http://schemas.microsoft.com/office/drawing/2014/main" id="{557A9942-76F9-FDCB-0048-53BD7C8B0852}"/>
              </a:ext>
            </a:extLst>
          </p:cNvPr>
          <p:cNvPicPr>
            <a:picLocks noChangeAspect="1"/>
          </p:cNvPicPr>
          <p:nvPr/>
        </p:nvPicPr>
        <p:blipFill>
          <a:blip r:embed="rId4"/>
          <a:srcRect l="30714" t="20408" r="11964" b="10414"/>
          <a:stretch>
            <a:fillRect/>
          </a:stretch>
        </p:blipFill>
        <p:spPr>
          <a:xfrm>
            <a:off x="7514218" y="3816131"/>
            <a:ext cx="4122816" cy="2612204"/>
          </a:xfrm>
          <a:prstGeom prst="rect">
            <a:avLst/>
          </a:prstGeom>
        </p:spPr>
      </p:pic>
      <p:sp>
        <p:nvSpPr>
          <p:cNvPr id="11" name="CuadroTexto 10">
            <a:extLst>
              <a:ext uri="{FF2B5EF4-FFF2-40B4-BE49-F238E27FC236}">
                <a16:creationId xmlns:a16="http://schemas.microsoft.com/office/drawing/2014/main" id="{584E4F84-96B6-A488-40D2-5FFABE5F5590}"/>
              </a:ext>
            </a:extLst>
          </p:cNvPr>
          <p:cNvSpPr txBox="1"/>
          <p:nvPr/>
        </p:nvSpPr>
        <p:spPr>
          <a:xfrm>
            <a:off x="7887881" y="3465187"/>
            <a:ext cx="3512308" cy="369332"/>
          </a:xfrm>
          <a:prstGeom prst="rect">
            <a:avLst/>
          </a:prstGeom>
          <a:noFill/>
        </p:spPr>
        <p:txBody>
          <a:bodyPr wrap="square" rtlCol="0">
            <a:spAutoFit/>
          </a:bodyPr>
          <a:lstStyle/>
          <a:p>
            <a:r>
              <a:rPr lang="es-ES" dirty="0" err="1"/>
              <a:t>Globodera</a:t>
            </a:r>
            <a:r>
              <a:rPr lang="es-ES" dirty="0"/>
              <a:t> </a:t>
            </a:r>
            <a:r>
              <a:rPr lang="es-ES" dirty="0" err="1"/>
              <a:t>pallida</a:t>
            </a:r>
            <a:r>
              <a:rPr lang="es-ES" dirty="0"/>
              <a:t>. EPPO</a:t>
            </a:r>
          </a:p>
        </p:txBody>
      </p:sp>
      <p:sp>
        <p:nvSpPr>
          <p:cNvPr id="12" name="CuadroTexto 11">
            <a:extLst>
              <a:ext uri="{FF2B5EF4-FFF2-40B4-BE49-F238E27FC236}">
                <a16:creationId xmlns:a16="http://schemas.microsoft.com/office/drawing/2014/main" id="{79C6A2F6-ED23-3B24-EACA-F2F19FB15C3F}"/>
              </a:ext>
            </a:extLst>
          </p:cNvPr>
          <p:cNvSpPr txBox="1"/>
          <p:nvPr/>
        </p:nvSpPr>
        <p:spPr>
          <a:xfrm>
            <a:off x="7939027" y="6389182"/>
            <a:ext cx="3410016" cy="369332"/>
          </a:xfrm>
          <a:prstGeom prst="rect">
            <a:avLst/>
          </a:prstGeom>
          <a:noFill/>
        </p:spPr>
        <p:txBody>
          <a:bodyPr wrap="square" rtlCol="0">
            <a:spAutoFit/>
          </a:bodyPr>
          <a:lstStyle/>
          <a:p>
            <a:r>
              <a:rPr lang="es-ES" dirty="0" err="1"/>
              <a:t>Globodera</a:t>
            </a:r>
            <a:r>
              <a:rPr lang="es-ES" dirty="0"/>
              <a:t> </a:t>
            </a:r>
            <a:r>
              <a:rPr lang="es-ES" dirty="0" err="1"/>
              <a:t>rostochiensis</a:t>
            </a:r>
            <a:r>
              <a:rPr lang="es-ES" dirty="0"/>
              <a:t>. EPPO. </a:t>
            </a:r>
          </a:p>
        </p:txBody>
      </p:sp>
      <p:graphicFrame>
        <p:nvGraphicFramePr>
          <p:cNvPr id="2" name="Marcador de contenido 1">
            <a:extLst>
              <a:ext uri="{FF2B5EF4-FFF2-40B4-BE49-F238E27FC236}">
                <a16:creationId xmlns:a16="http://schemas.microsoft.com/office/drawing/2014/main" id="{743FA964-A6E6-2BBD-06CF-3FF0D1506E07}"/>
              </a:ext>
            </a:extLst>
          </p:cNvPr>
          <p:cNvGraphicFramePr>
            <a:graphicFrameLocks/>
          </p:cNvGraphicFramePr>
          <p:nvPr>
            <p:extLst>
              <p:ext uri="{D42A27DB-BD31-4B8C-83A1-F6EECF244321}">
                <p14:modId xmlns:p14="http://schemas.microsoft.com/office/powerpoint/2010/main" val="3110988570"/>
              </p:ext>
            </p:extLst>
          </p:nvPr>
        </p:nvGraphicFramePr>
        <p:xfrm>
          <a:off x="334189" y="902911"/>
          <a:ext cx="6397626" cy="5407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7055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0CDA36-8480-CF5B-F5B1-3ABBFC1F582D}"/>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9FED461C-9364-CB5B-9052-61AF7C76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5D7ABED7-44AC-9615-1D44-170D7BDC7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203D5DAE-868D-305F-7C75-785942A279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3330875F-99FA-FD50-79EA-13793C42E0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315FAA2C-C396-7A28-624D-853E49BED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E53B756-0048-A24C-E7FC-0D96B71F7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6667F2CF-869B-5DCF-D1E1-C6C21EC9D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6D0258B9-056E-52C2-BAEC-A085B160055D}"/>
              </a:ext>
            </a:extLst>
          </p:cNvPr>
          <p:cNvSpPr>
            <a:spLocks noGrp="1"/>
          </p:cNvSpPr>
          <p:nvPr>
            <p:ph idx="1"/>
          </p:nvPr>
        </p:nvSpPr>
        <p:spPr>
          <a:xfrm>
            <a:off x="274320" y="1709057"/>
            <a:ext cx="10552176" cy="4909457"/>
          </a:xfrm>
        </p:spPr>
        <p:txBody>
          <a:bodyPr anchor="t">
            <a:normAutofit/>
          </a:bodyPr>
          <a:lstStyle/>
          <a:p>
            <a:pPr marL="457200" indent="-457200">
              <a:buFont typeface="+mj-lt"/>
              <a:buAutoNum type="arabicPeriod"/>
            </a:pPr>
            <a:r>
              <a:rPr lang="es-ES" sz="3600" b="1" dirty="0">
                <a:solidFill>
                  <a:srgbClr val="0070C0"/>
                </a:solidFill>
              </a:rPr>
              <a:t>Marco normativo.</a:t>
            </a:r>
          </a:p>
          <a:p>
            <a:pPr marL="457200" indent="-457200">
              <a:buFont typeface="+mj-lt"/>
              <a:buAutoNum type="arabicPeriod"/>
            </a:pPr>
            <a:r>
              <a:rPr lang="es-ES" sz="3600" b="1" dirty="0">
                <a:solidFill>
                  <a:srgbClr val="0070C0"/>
                </a:solidFill>
              </a:rPr>
              <a:t>Introducción.</a:t>
            </a:r>
          </a:p>
          <a:p>
            <a:pPr marL="457200" indent="-457200">
              <a:buFont typeface="+mj-lt"/>
              <a:buAutoNum type="arabicPeriod"/>
            </a:pPr>
            <a:r>
              <a:rPr lang="es-ES" sz="3600" b="1" dirty="0">
                <a:solidFill>
                  <a:srgbClr val="0070C0"/>
                </a:solidFill>
              </a:rPr>
              <a:t>Principales problemas.</a:t>
            </a:r>
          </a:p>
          <a:p>
            <a:pPr marL="457200" lvl="1" indent="0">
              <a:buNone/>
            </a:pPr>
            <a:r>
              <a:rPr lang="es-ES" sz="3200" b="1" dirty="0">
                <a:solidFill>
                  <a:schemeClr val="tx2"/>
                </a:solidFill>
              </a:rPr>
              <a:t>Problemática general y de plagas específicas</a:t>
            </a:r>
          </a:p>
          <a:p>
            <a:pPr marL="1371600" lvl="2" indent="-457200">
              <a:buFont typeface="+mj-lt"/>
              <a:buAutoNum type="romanUcPeriod"/>
            </a:pPr>
            <a:r>
              <a:rPr lang="es-ES" sz="2400" i="1" dirty="0">
                <a:solidFill>
                  <a:schemeClr val="tx2"/>
                </a:solidFill>
              </a:rPr>
              <a:t>Clavibacter </a:t>
            </a:r>
            <a:r>
              <a:rPr lang="es-ES" sz="2400" i="1" dirty="0" err="1">
                <a:solidFill>
                  <a:schemeClr val="tx2"/>
                </a:solidFill>
              </a:rPr>
              <a:t>sepedonicus</a:t>
            </a:r>
            <a:endParaRPr lang="es-ES" sz="2400" i="1" dirty="0">
              <a:solidFill>
                <a:schemeClr val="tx2"/>
              </a:solidFill>
            </a:endParaRPr>
          </a:p>
          <a:p>
            <a:pPr marL="1371600" lvl="2" indent="-457200">
              <a:buFont typeface="+mj-lt"/>
              <a:buAutoNum type="romanUcPeriod"/>
            </a:pPr>
            <a:r>
              <a:rPr lang="es-ES" sz="2400" i="1" dirty="0" err="1">
                <a:solidFill>
                  <a:schemeClr val="tx2"/>
                </a:solidFill>
              </a:rPr>
              <a:t>Ralstonia</a:t>
            </a:r>
            <a:r>
              <a:rPr lang="es-ES" sz="2400" i="1" dirty="0">
                <a:solidFill>
                  <a:schemeClr val="tx2"/>
                </a:solidFill>
              </a:rPr>
              <a:t> </a:t>
            </a:r>
            <a:r>
              <a:rPr lang="es-ES" sz="2400" i="1" dirty="0" err="1">
                <a:solidFill>
                  <a:schemeClr val="tx2"/>
                </a:solidFill>
              </a:rPr>
              <a:t>solanacearum</a:t>
            </a:r>
            <a:endParaRPr lang="es-ES" sz="2400" i="1" dirty="0">
              <a:solidFill>
                <a:schemeClr val="tx2"/>
              </a:solidFill>
            </a:endParaRPr>
          </a:p>
          <a:p>
            <a:pPr marL="1371600" lvl="2" indent="-457200">
              <a:buFont typeface="+mj-lt"/>
              <a:buAutoNum type="romanUcPeriod"/>
            </a:pPr>
            <a:r>
              <a:rPr lang="es-ES" sz="2400" i="1" dirty="0" err="1">
                <a:solidFill>
                  <a:schemeClr val="tx2"/>
                </a:solidFill>
              </a:rPr>
              <a:t>Globodera</a:t>
            </a:r>
            <a:r>
              <a:rPr lang="es-ES" sz="2400" i="1" dirty="0">
                <a:solidFill>
                  <a:schemeClr val="tx2"/>
                </a:solidFill>
              </a:rPr>
              <a:t> </a:t>
            </a:r>
            <a:r>
              <a:rPr lang="es-ES" sz="2400" i="1" dirty="0" err="1">
                <a:solidFill>
                  <a:schemeClr val="tx2"/>
                </a:solidFill>
              </a:rPr>
              <a:t>pallida</a:t>
            </a:r>
            <a:r>
              <a:rPr lang="es-ES" sz="2400" i="1" dirty="0">
                <a:solidFill>
                  <a:schemeClr val="tx2"/>
                </a:solidFill>
              </a:rPr>
              <a:t> </a:t>
            </a:r>
            <a:r>
              <a:rPr lang="es-ES" sz="2400" dirty="0">
                <a:solidFill>
                  <a:schemeClr val="tx2"/>
                </a:solidFill>
              </a:rPr>
              <a:t>y </a:t>
            </a:r>
            <a:r>
              <a:rPr lang="es-ES" sz="2400" i="1" dirty="0" err="1">
                <a:solidFill>
                  <a:schemeClr val="tx2"/>
                </a:solidFill>
              </a:rPr>
              <a:t>Globodera</a:t>
            </a:r>
            <a:r>
              <a:rPr lang="es-ES" sz="2400" i="1" dirty="0">
                <a:solidFill>
                  <a:schemeClr val="tx2"/>
                </a:solidFill>
              </a:rPr>
              <a:t> </a:t>
            </a:r>
            <a:r>
              <a:rPr lang="es-ES" sz="2400" i="1" dirty="0" err="1">
                <a:solidFill>
                  <a:schemeClr val="tx2"/>
                </a:solidFill>
              </a:rPr>
              <a:t>rostochiensis</a:t>
            </a:r>
            <a:endParaRPr lang="es-ES" sz="2400" i="1" dirty="0">
              <a:solidFill>
                <a:schemeClr val="tx2"/>
              </a:solidFill>
            </a:endParaRPr>
          </a:p>
          <a:p>
            <a:pPr marL="1428750" lvl="2" indent="-514350">
              <a:buFont typeface="+mj-lt"/>
              <a:buAutoNum type="romanUcPeriod"/>
            </a:pPr>
            <a:r>
              <a:rPr lang="es-ES" sz="2400" i="1" dirty="0" err="1">
                <a:solidFill>
                  <a:schemeClr val="tx2"/>
                </a:solidFill>
              </a:rPr>
              <a:t>Tecia</a:t>
            </a:r>
            <a:r>
              <a:rPr lang="es-ES" sz="2400" i="1" dirty="0">
                <a:solidFill>
                  <a:schemeClr val="tx2"/>
                </a:solidFill>
              </a:rPr>
              <a:t> </a:t>
            </a:r>
            <a:r>
              <a:rPr lang="es-ES" sz="2400" i="1" dirty="0" err="1">
                <a:solidFill>
                  <a:schemeClr val="tx2"/>
                </a:solidFill>
              </a:rPr>
              <a:t>solanivora</a:t>
            </a:r>
            <a:endParaRPr lang="es-ES" sz="2400" i="1" dirty="0">
              <a:solidFill>
                <a:schemeClr val="tx2"/>
              </a:solidFill>
            </a:endParaRPr>
          </a:p>
          <a:p>
            <a:pPr marL="457200" indent="-457200">
              <a:buFont typeface="+mj-lt"/>
              <a:buAutoNum type="arabicPeriod"/>
            </a:pPr>
            <a:r>
              <a:rPr lang="es-ES" sz="3600" b="1" dirty="0">
                <a:solidFill>
                  <a:srgbClr val="0070C0"/>
                </a:solidFill>
              </a:rPr>
              <a:t>Posibles soluciones.</a:t>
            </a:r>
          </a:p>
          <a:p>
            <a:pPr marL="457200" indent="-457200">
              <a:buFont typeface="+mj-lt"/>
              <a:buAutoNum type="arabicPeriod"/>
            </a:pPr>
            <a:endParaRPr lang="es-ES" sz="2000" dirty="0">
              <a:solidFill>
                <a:schemeClr val="tx2"/>
              </a:solidFill>
            </a:endParaRPr>
          </a:p>
          <a:p>
            <a:pPr marL="457200" indent="-457200">
              <a:buFont typeface="+mj-lt"/>
              <a:buAutoNum type="arabicPeriod"/>
            </a:pPr>
            <a:endParaRPr lang="es-ES" sz="2000" dirty="0">
              <a:solidFill>
                <a:schemeClr val="tx2"/>
              </a:solidFill>
            </a:endParaRPr>
          </a:p>
        </p:txBody>
      </p:sp>
      <p:grpSp>
        <p:nvGrpSpPr>
          <p:cNvPr id="32" name="Group 18">
            <a:extLst>
              <a:ext uri="{FF2B5EF4-FFF2-40B4-BE49-F238E27FC236}">
                <a16:creationId xmlns:a16="http://schemas.microsoft.com/office/drawing/2014/main" id="{96C34F3D-591A-B3D2-11C3-2BCB96D02A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E6F5D03B-E125-4C81-96CD-0A7F1A888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DBD7CD9F-0AD8-9A65-6348-124A92348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1EC134C6-D9E6-21C7-D354-A431C7E59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DFDE0DC0-2D8C-3920-A00D-17BE8DF4E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1370E3D7-4C6E-1FD3-776E-CE733F381A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43950" y="-8166"/>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5">
            <a:extLst>
              <a:ext uri="{FF2B5EF4-FFF2-40B4-BE49-F238E27FC236}">
                <a16:creationId xmlns:a16="http://schemas.microsoft.com/office/drawing/2014/main" id="{31AC7E00-B8B7-2AB7-E7D3-130686C8C700}"/>
              </a:ext>
            </a:extLst>
          </p:cNvPr>
          <p:cNvSpPr>
            <a:spLocks noGrp="1"/>
          </p:cNvSpPr>
          <p:nvPr>
            <p:ph type="title"/>
          </p:nvPr>
        </p:nvSpPr>
        <p:spPr/>
        <p:txBody>
          <a:bodyPr>
            <a:normAutofit/>
          </a:bodyPr>
          <a:lstStyle/>
          <a:p>
            <a:r>
              <a:rPr lang="es-ES" sz="4800" b="1" dirty="0"/>
              <a:t>Índice</a:t>
            </a:r>
          </a:p>
        </p:txBody>
      </p:sp>
    </p:spTree>
    <p:extLst>
      <p:ext uri="{BB962C8B-B14F-4D97-AF65-F5344CB8AC3E}">
        <p14:creationId xmlns:p14="http://schemas.microsoft.com/office/powerpoint/2010/main" val="3921463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8BF45C-B301-6C84-6B9D-1A25FCA73C6C}"/>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8DD92D04-9C06-C749-3FD6-EDDA49AA0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46591FD4-DEA1-551A-3B4D-76F86CFB3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DB9D2FC0-2E6A-7DBC-F132-E0038DF73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257DE7C6-7E65-5ACB-EB35-5790F5943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19058543-83AA-0C59-5E4D-0F972901A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AD9708B-6C3B-EEBA-D1E6-9DB4D1F3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5AB60208-D23E-1FCD-B380-893787B0F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AC06CE25-CC11-D6A3-4957-8A35B8C7B979}"/>
              </a:ext>
            </a:extLst>
          </p:cNvPr>
          <p:cNvSpPr>
            <a:spLocks noGrp="1"/>
          </p:cNvSpPr>
          <p:nvPr>
            <p:ph type="title"/>
          </p:nvPr>
        </p:nvSpPr>
        <p:spPr>
          <a:xfrm>
            <a:off x="-26447" y="-122467"/>
            <a:ext cx="12218142" cy="770864"/>
          </a:xfrm>
          <a:solidFill>
            <a:srgbClr val="FFCC99"/>
          </a:solidFill>
        </p:spPr>
        <p:txBody>
          <a:bodyPr>
            <a:normAutofit/>
          </a:bodyPr>
          <a:lstStyle/>
          <a:p>
            <a:r>
              <a:rPr lang="es-ES" sz="3600" i="1" dirty="0">
                <a:solidFill>
                  <a:schemeClr val="tx2"/>
                </a:solidFill>
              </a:rPr>
              <a:t>3.3. </a:t>
            </a:r>
            <a:r>
              <a:rPr lang="es-ES" sz="3600" i="1" dirty="0" err="1">
                <a:solidFill>
                  <a:schemeClr val="tx2"/>
                </a:solidFill>
              </a:rPr>
              <a:t>Globodera</a:t>
            </a:r>
            <a:r>
              <a:rPr lang="es-ES" sz="3600" i="1" dirty="0">
                <a:solidFill>
                  <a:schemeClr val="tx2"/>
                </a:solidFill>
              </a:rPr>
              <a:t> </a:t>
            </a:r>
            <a:r>
              <a:rPr lang="es-ES" sz="3600" i="1" dirty="0" err="1">
                <a:solidFill>
                  <a:schemeClr val="tx2"/>
                </a:solidFill>
              </a:rPr>
              <a:t>pallida</a:t>
            </a:r>
            <a:r>
              <a:rPr lang="es-ES" sz="3600" i="1" dirty="0">
                <a:solidFill>
                  <a:schemeClr val="tx2"/>
                </a:solidFill>
              </a:rPr>
              <a:t> y G. </a:t>
            </a:r>
            <a:r>
              <a:rPr lang="es-ES" sz="3600" i="1" dirty="0" err="1">
                <a:solidFill>
                  <a:schemeClr val="tx2"/>
                </a:solidFill>
              </a:rPr>
              <a:t>rostochiensis</a:t>
            </a:r>
            <a:endParaRPr lang="es-ES" sz="3600" i="1" dirty="0">
              <a:solidFill>
                <a:schemeClr val="tx2"/>
              </a:solidFill>
            </a:endParaRPr>
          </a:p>
        </p:txBody>
      </p:sp>
      <p:grpSp>
        <p:nvGrpSpPr>
          <p:cNvPr id="32" name="Group 18">
            <a:extLst>
              <a:ext uri="{FF2B5EF4-FFF2-40B4-BE49-F238E27FC236}">
                <a16:creationId xmlns:a16="http://schemas.microsoft.com/office/drawing/2014/main" id="{934737AA-48AD-3046-3BB6-04D5951A77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2DCE9F79-CE73-88A5-9A1D-60D710C7B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F2BC45CD-E1BE-9259-AC4E-6B56691B0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70996BCD-0128-F48A-C185-3DE37DF39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806CCFD1-282A-52E1-3F2C-98D3D2F20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AB89BA8A-EE86-DCCD-0433-3118380F0DC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Marcador de contenido 6">
            <a:extLst>
              <a:ext uri="{FF2B5EF4-FFF2-40B4-BE49-F238E27FC236}">
                <a16:creationId xmlns:a16="http://schemas.microsoft.com/office/drawing/2014/main" id="{8CDA4D75-3E54-D53A-022C-F92D91A43367}"/>
              </a:ext>
            </a:extLst>
          </p:cNvPr>
          <p:cNvGraphicFramePr>
            <a:graphicFrameLocks noGrp="1"/>
          </p:cNvGraphicFramePr>
          <p:nvPr>
            <p:ph idx="1"/>
            <p:extLst>
              <p:ext uri="{D42A27DB-BD31-4B8C-83A1-F6EECF244321}">
                <p14:modId xmlns:p14="http://schemas.microsoft.com/office/powerpoint/2010/main" val="1979084753"/>
              </p:ext>
            </p:extLst>
          </p:nvPr>
        </p:nvGraphicFramePr>
        <p:xfrm>
          <a:off x="838200" y="762697"/>
          <a:ext cx="11036300" cy="5414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o 7">
            <a:extLst>
              <a:ext uri="{FF2B5EF4-FFF2-40B4-BE49-F238E27FC236}">
                <a16:creationId xmlns:a16="http://schemas.microsoft.com/office/drawing/2014/main" id="{BF620B90-AB6B-8CA5-8F8C-9521CCFEFD4A}"/>
              </a:ext>
            </a:extLst>
          </p:cNvPr>
          <p:cNvGrpSpPr/>
          <p:nvPr/>
        </p:nvGrpSpPr>
        <p:grpSpPr>
          <a:xfrm>
            <a:off x="819970" y="6128867"/>
            <a:ext cx="11036300" cy="589679"/>
            <a:chOff x="0" y="4718093"/>
            <a:chExt cx="11036300" cy="589679"/>
          </a:xfrm>
          <a:solidFill>
            <a:schemeClr val="tx2">
              <a:lumMod val="50000"/>
              <a:lumOff val="50000"/>
            </a:schemeClr>
          </a:solidFill>
        </p:grpSpPr>
        <p:sp>
          <p:nvSpPr>
            <p:cNvPr id="9" name="Rectángulo: esquinas redondeadas 8">
              <a:extLst>
                <a:ext uri="{FF2B5EF4-FFF2-40B4-BE49-F238E27FC236}">
                  <a16:creationId xmlns:a16="http://schemas.microsoft.com/office/drawing/2014/main" id="{A248B4EB-989A-29A7-73AF-77B77FB445B1}"/>
                </a:ext>
              </a:extLst>
            </p:cNvPr>
            <p:cNvSpPr/>
            <p:nvPr/>
          </p:nvSpPr>
          <p:spPr>
            <a:xfrm>
              <a:off x="0" y="4718093"/>
              <a:ext cx="11036300" cy="58967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0" name="Rectángulo: esquinas redondeadas 4">
              <a:extLst>
                <a:ext uri="{FF2B5EF4-FFF2-40B4-BE49-F238E27FC236}">
                  <a16:creationId xmlns:a16="http://schemas.microsoft.com/office/drawing/2014/main" id="{81354C6C-69DC-9B65-6BA0-4CB5C1C7EA6A}"/>
                </a:ext>
              </a:extLst>
            </p:cNvPr>
            <p:cNvSpPr txBox="1"/>
            <p:nvPr/>
          </p:nvSpPr>
          <p:spPr>
            <a:xfrm>
              <a:off x="28786" y="4746879"/>
              <a:ext cx="10978728" cy="5321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a:t>3.7. Otros métodos</a:t>
              </a:r>
            </a:p>
          </p:txBody>
        </p:sp>
      </p:grpSp>
    </p:spTree>
    <p:extLst>
      <p:ext uri="{BB962C8B-B14F-4D97-AF65-F5344CB8AC3E}">
        <p14:creationId xmlns:p14="http://schemas.microsoft.com/office/powerpoint/2010/main" val="400183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822ED5-B3BF-83D2-5B64-374FAAD7CBDB}"/>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6D48BBAA-B048-7160-6B5F-CA5B7E191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449C8D58-9A87-9F89-77E9-0A19F8A0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65D9B4AD-1BE5-D047-0829-79759C3902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FA0A0BE5-B84D-F4F9-233E-091A29165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B7649E3A-908A-7E73-1B60-7EE13AE62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BD1C6A6-A9C5-5054-E59E-B2B16E9E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DBD5E967-C234-1D61-FEA3-6819A5172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39C79694-15BB-F9CD-4110-7195406D5F8D}"/>
              </a:ext>
            </a:extLst>
          </p:cNvPr>
          <p:cNvSpPr>
            <a:spLocks noGrp="1"/>
          </p:cNvSpPr>
          <p:nvPr>
            <p:ph type="title"/>
          </p:nvPr>
        </p:nvSpPr>
        <p:spPr>
          <a:xfrm>
            <a:off x="-26447" y="-122467"/>
            <a:ext cx="12218142" cy="770864"/>
          </a:xfrm>
          <a:solidFill>
            <a:srgbClr val="FFCC99"/>
          </a:solidFill>
        </p:spPr>
        <p:txBody>
          <a:bodyPr>
            <a:normAutofit/>
          </a:bodyPr>
          <a:lstStyle/>
          <a:p>
            <a:r>
              <a:rPr lang="es-ES" sz="3600" i="1" dirty="0">
                <a:solidFill>
                  <a:schemeClr val="tx2"/>
                </a:solidFill>
              </a:rPr>
              <a:t>3.3. </a:t>
            </a:r>
            <a:r>
              <a:rPr lang="es-ES" sz="3600" i="1" dirty="0" err="1">
                <a:solidFill>
                  <a:schemeClr val="tx2"/>
                </a:solidFill>
              </a:rPr>
              <a:t>Globodera</a:t>
            </a:r>
            <a:r>
              <a:rPr lang="es-ES" sz="3600" i="1" dirty="0">
                <a:solidFill>
                  <a:schemeClr val="tx2"/>
                </a:solidFill>
              </a:rPr>
              <a:t> </a:t>
            </a:r>
            <a:r>
              <a:rPr lang="es-ES" sz="3600" i="1" dirty="0" err="1">
                <a:solidFill>
                  <a:schemeClr val="tx2"/>
                </a:solidFill>
              </a:rPr>
              <a:t>pallida</a:t>
            </a:r>
            <a:r>
              <a:rPr lang="es-ES" sz="3600" i="1" dirty="0">
                <a:solidFill>
                  <a:schemeClr val="tx2"/>
                </a:solidFill>
              </a:rPr>
              <a:t> y G. </a:t>
            </a:r>
            <a:r>
              <a:rPr lang="es-ES" sz="3600" i="1" dirty="0" err="1">
                <a:solidFill>
                  <a:schemeClr val="tx2"/>
                </a:solidFill>
              </a:rPr>
              <a:t>rostochiensis</a:t>
            </a:r>
            <a:endParaRPr lang="es-ES" sz="3600" i="1" dirty="0">
              <a:solidFill>
                <a:schemeClr val="tx2"/>
              </a:solidFill>
            </a:endParaRPr>
          </a:p>
        </p:txBody>
      </p:sp>
      <p:grpSp>
        <p:nvGrpSpPr>
          <p:cNvPr id="32" name="Group 18">
            <a:extLst>
              <a:ext uri="{FF2B5EF4-FFF2-40B4-BE49-F238E27FC236}">
                <a16:creationId xmlns:a16="http://schemas.microsoft.com/office/drawing/2014/main" id="{C0B03E55-195E-5334-ADFC-A66870FD12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20C77F16-8AC4-9B2D-E833-83C8DEB617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5B73A90D-A83F-374C-6A5B-965100F75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D6C4A725-4764-39FB-0118-1FC139EA0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6864AE7C-8256-4561-1732-1595CFA8E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119FB4B8-4FD7-9840-11B5-40D7DC2076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Marcador de contenido 6">
            <a:extLst>
              <a:ext uri="{FF2B5EF4-FFF2-40B4-BE49-F238E27FC236}">
                <a16:creationId xmlns:a16="http://schemas.microsoft.com/office/drawing/2014/main" id="{E18B2C7B-6EB0-410E-FB7A-C49A3B79D24B}"/>
              </a:ext>
            </a:extLst>
          </p:cNvPr>
          <p:cNvGraphicFramePr>
            <a:graphicFrameLocks noGrp="1"/>
          </p:cNvGraphicFramePr>
          <p:nvPr>
            <p:ph idx="1"/>
            <p:extLst>
              <p:ext uri="{D42A27DB-BD31-4B8C-83A1-F6EECF244321}">
                <p14:modId xmlns:p14="http://schemas.microsoft.com/office/powerpoint/2010/main" val="3422124863"/>
              </p:ext>
            </p:extLst>
          </p:nvPr>
        </p:nvGraphicFramePr>
        <p:xfrm>
          <a:off x="838200" y="762697"/>
          <a:ext cx="11036300" cy="5414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260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CD146C-79D1-4ECF-A61B-AACC94FB0BEF}"/>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D0634EED-F38F-7793-C67B-73BBD68C1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E9F7BF0A-524C-9A45-7CA9-31F6E54E2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1441E572-F63B-A17B-7E0C-0022A5CC36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5D7DCA74-6848-D117-BEE5-92F577BF7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FFC3FCF7-91B6-E052-A2A6-AC4D8C3B8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E80E907-3F50-C1D9-603D-E7E1E145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3FF81853-3039-2EE9-B14F-712F82DC1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45E38250-ABF7-365C-9C5E-23FC3F500C41}"/>
              </a:ext>
            </a:extLst>
          </p:cNvPr>
          <p:cNvSpPr>
            <a:spLocks noGrp="1"/>
          </p:cNvSpPr>
          <p:nvPr>
            <p:ph type="title"/>
          </p:nvPr>
        </p:nvSpPr>
        <p:spPr>
          <a:xfrm>
            <a:off x="-26447" y="-122467"/>
            <a:ext cx="12218142" cy="770864"/>
          </a:xfrm>
          <a:solidFill>
            <a:srgbClr val="FFCC99"/>
          </a:solidFill>
        </p:spPr>
        <p:txBody>
          <a:bodyPr>
            <a:normAutofit/>
          </a:bodyPr>
          <a:lstStyle/>
          <a:p>
            <a:r>
              <a:rPr lang="es-ES" sz="3600" i="1" dirty="0">
                <a:solidFill>
                  <a:schemeClr val="tx2"/>
                </a:solidFill>
              </a:rPr>
              <a:t>3.4 </a:t>
            </a:r>
            <a:r>
              <a:rPr lang="es-ES" sz="3600" i="1" dirty="0" err="1">
                <a:solidFill>
                  <a:schemeClr val="tx2"/>
                </a:solidFill>
              </a:rPr>
              <a:t>Tecia</a:t>
            </a:r>
            <a:r>
              <a:rPr lang="es-ES" sz="3600" i="1" dirty="0">
                <a:solidFill>
                  <a:schemeClr val="tx2"/>
                </a:solidFill>
              </a:rPr>
              <a:t> </a:t>
            </a:r>
            <a:r>
              <a:rPr lang="es-ES" sz="3600" i="1" dirty="0" err="1">
                <a:solidFill>
                  <a:schemeClr val="tx2"/>
                </a:solidFill>
              </a:rPr>
              <a:t>solanivora</a:t>
            </a:r>
            <a:endParaRPr lang="es-ES" sz="3600" i="1" dirty="0">
              <a:solidFill>
                <a:schemeClr val="tx2"/>
              </a:solidFill>
            </a:endParaRPr>
          </a:p>
        </p:txBody>
      </p:sp>
      <p:graphicFrame>
        <p:nvGraphicFramePr>
          <p:cNvPr id="2" name="Marcador de contenido 1">
            <a:extLst>
              <a:ext uri="{FF2B5EF4-FFF2-40B4-BE49-F238E27FC236}">
                <a16:creationId xmlns:a16="http://schemas.microsoft.com/office/drawing/2014/main" id="{BBA6BEA9-E0AB-663B-14AF-B25165AB82CF}"/>
              </a:ext>
            </a:extLst>
          </p:cNvPr>
          <p:cNvGraphicFramePr>
            <a:graphicFrameLocks noGrp="1"/>
          </p:cNvGraphicFramePr>
          <p:nvPr>
            <p:ph idx="1"/>
            <p:extLst>
              <p:ext uri="{D42A27DB-BD31-4B8C-83A1-F6EECF244321}">
                <p14:modId xmlns:p14="http://schemas.microsoft.com/office/powerpoint/2010/main" val="4002563967"/>
              </p:ext>
            </p:extLst>
          </p:nvPr>
        </p:nvGraphicFramePr>
        <p:xfrm>
          <a:off x="334189" y="902911"/>
          <a:ext cx="6397626" cy="540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2" name="Group 18">
            <a:extLst>
              <a:ext uri="{FF2B5EF4-FFF2-40B4-BE49-F238E27FC236}">
                <a16:creationId xmlns:a16="http://schemas.microsoft.com/office/drawing/2014/main" id="{10ECBD24-3107-4D6E-84EE-4D5A2815A4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3DF04306-34E2-1887-5824-47B754C88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0E9681D9-1487-2AA7-A0E5-BDC293EAB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9C864836-3C5F-1235-8A3D-1927F17B46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4C6D434D-B30A-341D-EE9F-174FBEF06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9A74CE1E-1193-D286-0DF6-927AF12F4EA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3A499024-3878-327B-F624-19EEDB63E3C3}"/>
              </a:ext>
            </a:extLst>
          </p:cNvPr>
          <p:cNvSpPr txBox="1"/>
          <p:nvPr/>
        </p:nvSpPr>
        <p:spPr>
          <a:xfrm>
            <a:off x="7464814" y="5317451"/>
            <a:ext cx="4007474" cy="369332"/>
          </a:xfrm>
          <a:prstGeom prst="rect">
            <a:avLst/>
          </a:prstGeom>
          <a:noFill/>
        </p:spPr>
        <p:txBody>
          <a:bodyPr wrap="square" rtlCol="0">
            <a:spAutoFit/>
          </a:bodyPr>
          <a:lstStyle/>
          <a:p>
            <a:r>
              <a:rPr lang="es-ES" b="1" dirty="0"/>
              <a:t>Distribución: </a:t>
            </a:r>
            <a:r>
              <a:rPr lang="es-ES" dirty="0" err="1"/>
              <a:t>Tecia</a:t>
            </a:r>
            <a:r>
              <a:rPr lang="es-ES" dirty="0"/>
              <a:t> </a:t>
            </a:r>
            <a:r>
              <a:rPr lang="es-ES" dirty="0" err="1"/>
              <a:t>solanivora</a:t>
            </a:r>
            <a:r>
              <a:rPr lang="es-ES" dirty="0"/>
              <a:t>. EPPO. </a:t>
            </a:r>
          </a:p>
        </p:txBody>
      </p:sp>
      <p:pic>
        <p:nvPicPr>
          <p:cNvPr id="6" name="Imagen 5">
            <a:extLst>
              <a:ext uri="{FF2B5EF4-FFF2-40B4-BE49-F238E27FC236}">
                <a16:creationId xmlns:a16="http://schemas.microsoft.com/office/drawing/2014/main" id="{257CEBB7-847B-70E7-1F28-A3C0B573A528}"/>
              </a:ext>
            </a:extLst>
          </p:cNvPr>
          <p:cNvPicPr>
            <a:picLocks noChangeAspect="1"/>
          </p:cNvPicPr>
          <p:nvPr/>
        </p:nvPicPr>
        <p:blipFill>
          <a:blip r:embed="rId8"/>
          <a:srcRect l="30982" t="15515" r="12001" b="15306"/>
          <a:stretch>
            <a:fillRect/>
          </a:stretch>
        </p:blipFill>
        <p:spPr>
          <a:xfrm>
            <a:off x="7093098" y="1701800"/>
            <a:ext cx="4919013" cy="3133311"/>
          </a:xfrm>
          <a:prstGeom prst="rect">
            <a:avLst/>
          </a:prstGeom>
        </p:spPr>
      </p:pic>
    </p:spTree>
    <p:extLst>
      <p:ext uri="{BB962C8B-B14F-4D97-AF65-F5344CB8AC3E}">
        <p14:creationId xmlns:p14="http://schemas.microsoft.com/office/powerpoint/2010/main" val="1185797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B69C18-4D20-3F06-2F29-9B925DEA4253}"/>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2E15BDB8-6063-592D-BB84-584F20AC7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B3DB726B-CEAA-4EF2-9CB4-24C4FC5B8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F7E2BBDC-9F1E-0A06-9053-D27DD288A6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3D7DDD7C-69A3-A2BC-C3DC-17068A57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7503B854-075E-A169-3B25-82D95CCD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608C544-02CE-8C55-A7C2-E93A50771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C9169E21-FE0F-B7AF-9948-7AC4139DB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52CC0803-5950-B94D-2E34-70D33E99C110}"/>
              </a:ext>
            </a:extLst>
          </p:cNvPr>
          <p:cNvSpPr>
            <a:spLocks noGrp="1"/>
          </p:cNvSpPr>
          <p:nvPr>
            <p:ph type="title"/>
          </p:nvPr>
        </p:nvSpPr>
        <p:spPr>
          <a:xfrm>
            <a:off x="-26447" y="-122467"/>
            <a:ext cx="12218142" cy="770864"/>
          </a:xfrm>
          <a:solidFill>
            <a:srgbClr val="FFCC99"/>
          </a:solidFill>
        </p:spPr>
        <p:txBody>
          <a:bodyPr>
            <a:normAutofit/>
          </a:bodyPr>
          <a:lstStyle/>
          <a:p>
            <a:r>
              <a:rPr lang="es-ES" sz="3600" i="1" dirty="0">
                <a:solidFill>
                  <a:schemeClr val="tx2"/>
                </a:solidFill>
              </a:rPr>
              <a:t>3.4. </a:t>
            </a:r>
            <a:r>
              <a:rPr lang="es-ES" sz="3600" i="1" dirty="0" err="1">
                <a:solidFill>
                  <a:schemeClr val="tx2"/>
                </a:solidFill>
              </a:rPr>
              <a:t>Tecia</a:t>
            </a:r>
            <a:r>
              <a:rPr lang="es-ES" sz="3600" i="1" dirty="0">
                <a:solidFill>
                  <a:schemeClr val="tx2"/>
                </a:solidFill>
              </a:rPr>
              <a:t> </a:t>
            </a:r>
            <a:r>
              <a:rPr lang="es-ES" sz="3600" i="1" dirty="0" err="1">
                <a:solidFill>
                  <a:schemeClr val="tx2"/>
                </a:solidFill>
              </a:rPr>
              <a:t>solanivora</a:t>
            </a:r>
            <a:endParaRPr lang="es-ES" sz="3600" i="1" dirty="0">
              <a:solidFill>
                <a:schemeClr val="tx2"/>
              </a:solidFill>
            </a:endParaRPr>
          </a:p>
        </p:txBody>
      </p:sp>
      <p:sp>
        <p:nvSpPr>
          <p:cNvPr id="3" name="Marcador de contenido 2">
            <a:extLst>
              <a:ext uri="{FF2B5EF4-FFF2-40B4-BE49-F238E27FC236}">
                <a16:creationId xmlns:a16="http://schemas.microsoft.com/office/drawing/2014/main" id="{DEC1D247-F0EA-7D8E-D375-7E9B9AF54B0D}"/>
              </a:ext>
            </a:extLst>
          </p:cNvPr>
          <p:cNvSpPr>
            <a:spLocks noGrp="1"/>
          </p:cNvSpPr>
          <p:nvPr>
            <p:ph idx="1"/>
          </p:nvPr>
        </p:nvSpPr>
        <p:spPr>
          <a:xfrm>
            <a:off x="523874" y="895141"/>
            <a:ext cx="4766583" cy="5777802"/>
          </a:xfrm>
        </p:spPr>
        <p:txBody>
          <a:bodyPr anchor="t">
            <a:normAutofit/>
          </a:bodyPr>
          <a:lstStyle/>
          <a:p>
            <a:pPr marL="0" indent="0">
              <a:buNone/>
            </a:pPr>
            <a:r>
              <a:rPr lang="es-ES" sz="2000" b="1" dirty="0">
                <a:solidFill>
                  <a:schemeClr val="tx2"/>
                </a:solidFill>
              </a:rPr>
              <a:t>SITUACIÓN</a:t>
            </a:r>
          </a:p>
          <a:p>
            <a:pPr marL="0" indent="0">
              <a:buNone/>
            </a:pPr>
            <a:r>
              <a:rPr lang="es-ES" sz="2000" b="1" dirty="0">
                <a:solidFill>
                  <a:schemeClr val="tx2"/>
                </a:solidFill>
              </a:rPr>
              <a:t>Brote inicial: Año 2015</a:t>
            </a:r>
          </a:p>
          <a:p>
            <a:pPr marL="0" indent="0">
              <a:buNone/>
            </a:pPr>
            <a:r>
              <a:rPr lang="es-ES" sz="2000" b="1" dirty="0">
                <a:solidFill>
                  <a:schemeClr val="tx2"/>
                </a:solidFill>
              </a:rPr>
              <a:t>Ampliación de la zona demarcada en Galicia y Asturias</a:t>
            </a:r>
          </a:p>
          <a:p>
            <a:pPr marL="0" indent="0">
              <a:buNone/>
            </a:pPr>
            <a:r>
              <a:rPr lang="es-ES" sz="2000" b="1" dirty="0">
                <a:solidFill>
                  <a:schemeClr val="tx2"/>
                </a:solidFill>
              </a:rPr>
              <a:t>Aplicación medidas del RD197/2017.</a:t>
            </a:r>
          </a:p>
          <a:p>
            <a:pPr marL="0" indent="0">
              <a:buNone/>
            </a:pPr>
            <a:r>
              <a:rPr lang="es-ES" sz="2000" b="1" dirty="0">
                <a:solidFill>
                  <a:schemeClr val="tx2"/>
                </a:solidFill>
              </a:rPr>
              <a:t>Actualmente</a:t>
            </a:r>
          </a:p>
          <a:p>
            <a:r>
              <a:rPr lang="es-ES" sz="2000" dirty="0">
                <a:solidFill>
                  <a:schemeClr val="tx2"/>
                </a:solidFill>
              </a:rPr>
              <a:t>5 brotes presentes en la comunidad autónoma de Galicia.</a:t>
            </a:r>
          </a:p>
          <a:p>
            <a:r>
              <a:rPr lang="es-ES" sz="2000" dirty="0">
                <a:solidFill>
                  <a:schemeClr val="tx2"/>
                </a:solidFill>
              </a:rPr>
              <a:t>3 brotes con detección de positivos en el último año.</a:t>
            </a:r>
          </a:p>
          <a:p>
            <a:r>
              <a:rPr lang="es-ES" sz="2000" dirty="0">
                <a:solidFill>
                  <a:schemeClr val="tx2"/>
                </a:solidFill>
              </a:rPr>
              <a:t>La superficie y el número de positivos se ha ido reduciendo</a:t>
            </a:r>
          </a:p>
          <a:p>
            <a:endParaRPr lang="es-ES" sz="2000" b="1" dirty="0">
              <a:solidFill>
                <a:schemeClr val="tx2"/>
              </a:solidFill>
            </a:endParaRPr>
          </a:p>
          <a:p>
            <a:endParaRPr lang="es-ES" sz="2000" b="1" dirty="0">
              <a:solidFill>
                <a:schemeClr val="tx2"/>
              </a:solidFill>
            </a:endParaRPr>
          </a:p>
          <a:p>
            <a:pPr marL="0" indent="0">
              <a:buNone/>
            </a:pPr>
            <a:endParaRPr lang="es-ES" sz="2000" b="1" dirty="0">
              <a:solidFill>
                <a:schemeClr val="tx2"/>
              </a:solidFill>
            </a:endParaRPr>
          </a:p>
          <a:p>
            <a:pPr marL="0" indent="0">
              <a:buNone/>
            </a:pPr>
            <a:endParaRPr lang="es-ES" sz="2000" dirty="0">
              <a:solidFill>
                <a:schemeClr val="tx2"/>
              </a:solidFill>
            </a:endParaRPr>
          </a:p>
        </p:txBody>
      </p:sp>
      <p:grpSp>
        <p:nvGrpSpPr>
          <p:cNvPr id="32" name="Group 18">
            <a:extLst>
              <a:ext uri="{FF2B5EF4-FFF2-40B4-BE49-F238E27FC236}">
                <a16:creationId xmlns:a16="http://schemas.microsoft.com/office/drawing/2014/main" id="{58055841-CD92-F841-D9A0-97E7CC1C9E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A0C12780-4C2C-AB13-5127-44E9423C7D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CCDD43A6-F4F4-DFB5-53E9-CAD0452BA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77B0191F-31F4-2C4E-7D74-45E4DFD2B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793D2EA6-3C24-03BE-8822-BD88EED5E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4039298E-F4BF-3021-055B-466915D1AA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EBC482EA-C0DE-17FD-4D20-6134648E6FA2}"/>
              </a:ext>
            </a:extLst>
          </p:cNvPr>
          <p:cNvPicPr>
            <a:picLocks noChangeAspect="1"/>
          </p:cNvPicPr>
          <p:nvPr/>
        </p:nvPicPr>
        <p:blipFill>
          <a:blip r:embed="rId3"/>
          <a:stretch>
            <a:fillRect/>
          </a:stretch>
        </p:blipFill>
        <p:spPr>
          <a:xfrm>
            <a:off x="5546742" y="1090721"/>
            <a:ext cx="6644953" cy="4676558"/>
          </a:xfrm>
          <a:prstGeom prst="rect">
            <a:avLst/>
          </a:prstGeom>
        </p:spPr>
      </p:pic>
      <p:sp>
        <p:nvSpPr>
          <p:cNvPr id="9" name="CuadroTexto 8">
            <a:extLst>
              <a:ext uri="{FF2B5EF4-FFF2-40B4-BE49-F238E27FC236}">
                <a16:creationId xmlns:a16="http://schemas.microsoft.com/office/drawing/2014/main" id="{66D4BBC9-EFB1-592C-1D1F-CBAFC5470061}"/>
              </a:ext>
            </a:extLst>
          </p:cNvPr>
          <p:cNvSpPr txBox="1"/>
          <p:nvPr/>
        </p:nvSpPr>
        <p:spPr>
          <a:xfrm>
            <a:off x="6321961" y="6024937"/>
            <a:ext cx="5094514" cy="369332"/>
          </a:xfrm>
          <a:prstGeom prst="rect">
            <a:avLst/>
          </a:prstGeom>
          <a:noFill/>
        </p:spPr>
        <p:txBody>
          <a:bodyPr wrap="square" rtlCol="0">
            <a:spAutoFit/>
          </a:bodyPr>
          <a:lstStyle/>
          <a:p>
            <a:r>
              <a:rPr lang="es-ES" dirty="0"/>
              <a:t>Situación: brotes y zonas demarcadas en Galicia</a:t>
            </a:r>
          </a:p>
        </p:txBody>
      </p:sp>
    </p:spTree>
    <p:extLst>
      <p:ext uri="{BB962C8B-B14F-4D97-AF65-F5344CB8AC3E}">
        <p14:creationId xmlns:p14="http://schemas.microsoft.com/office/powerpoint/2010/main" val="663635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CB7465-ABEF-6B35-4970-71729522714E}"/>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0475AF7B-AA20-8E31-4511-AFE1AEDB4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2B242BB4-27D7-F0A9-056B-A892FB0AD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6E5DFC25-FD25-8AD3-08A0-D210A3C93B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2B8093B5-D67C-E730-AFE6-5B4AE9C96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6FBD21A5-A1FC-F336-24C5-E31F9118B0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11E0952-9922-C34A-9349-1557A446B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543EB018-7D67-1074-2925-9A1EFE47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8493788A-2775-E276-45CF-A5AEF4236994}"/>
              </a:ext>
            </a:extLst>
          </p:cNvPr>
          <p:cNvSpPr>
            <a:spLocks noGrp="1"/>
          </p:cNvSpPr>
          <p:nvPr>
            <p:ph type="title"/>
          </p:nvPr>
        </p:nvSpPr>
        <p:spPr>
          <a:xfrm>
            <a:off x="-26447" y="-122467"/>
            <a:ext cx="12218142" cy="770864"/>
          </a:xfrm>
          <a:solidFill>
            <a:srgbClr val="FFCC99"/>
          </a:solidFill>
        </p:spPr>
        <p:txBody>
          <a:bodyPr>
            <a:normAutofit/>
          </a:bodyPr>
          <a:lstStyle/>
          <a:p>
            <a:r>
              <a:rPr lang="es-ES" sz="3600" i="1" dirty="0" err="1">
                <a:solidFill>
                  <a:schemeClr val="tx2"/>
                </a:solidFill>
              </a:rPr>
              <a:t>Tecia</a:t>
            </a:r>
            <a:r>
              <a:rPr lang="es-ES" sz="3600" i="1" dirty="0">
                <a:solidFill>
                  <a:schemeClr val="tx2"/>
                </a:solidFill>
              </a:rPr>
              <a:t> </a:t>
            </a:r>
            <a:r>
              <a:rPr lang="es-ES" sz="3600" i="1" dirty="0" err="1">
                <a:solidFill>
                  <a:schemeClr val="tx2"/>
                </a:solidFill>
              </a:rPr>
              <a:t>solanivora</a:t>
            </a:r>
            <a:endParaRPr lang="es-ES" sz="3600" i="1" dirty="0">
              <a:solidFill>
                <a:schemeClr val="tx2"/>
              </a:solidFill>
            </a:endParaRPr>
          </a:p>
        </p:txBody>
      </p:sp>
      <p:graphicFrame>
        <p:nvGraphicFramePr>
          <p:cNvPr id="2" name="Marcador de contenido 1">
            <a:extLst>
              <a:ext uri="{FF2B5EF4-FFF2-40B4-BE49-F238E27FC236}">
                <a16:creationId xmlns:a16="http://schemas.microsoft.com/office/drawing/2014/main" id="{6047052B-D4C8-82AD-5932-472F1F231B80}"/>
              </a:ext>
            </a:extLst>
          </p:cNvPr>
          <p:cNvGraphicFramePr>
            <a:graphicFrameLocks noGrp="1"/>
          </p:cNvGraphicFramePr>
          <p:nvPr>
            <p:ph idx="1"/>
            <p:extLst>
              <p:ext uri="{D42A27DB-BD31-4B8C-83A1-F6EECF244321}">
                <p14:modId xmlns:p14="http://schemas.microsoft.com/office/powerpoint/2010/main" val="1417457780"/>
              </p:ext>
            </p:extLst>
          </p:nvPr>
        </p:nvGraphicFramePr>
        <p:xfrm>
          <a:off x="523874" y="895141"/>
          <a:ext cx="11452226" cy="5777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2" name="Group 18">
            <a:extLst>
              <a:ext uri="{FF2B5EF4-FFF2-40B4-BE49-F238E27FC236}">
                <a16:creationId xmlns:a16="http://schemas.microsoft.com/office/drawing/2014/main" id="{D43210FA-04EF-7042-709D-C04157F451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3C866526-04FF-A4C9-3B78-8481F39D7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ABAC91B4-305E-4A8F-376B-2899D41CF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F3CDCB8A-C239-D90D-4533-5027A8BF1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1294E381-8C7E-5DCA-40B6-93E724CF4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8E1B26B3-EB95-5B6F-2C34-5D13C561AF1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488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D265C8-1A3E-1477-3AB5-AF6E8EA9831B}"/>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C196BAAC-A3A8-5F86-7F5C-50023C9CB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BD8BC839-F2AA-909E-DF73-B051134AD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3482EB80-71DB-C210-BEF8-64539CA216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76DA3829-5642-E261-D519-049464886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6E88D941-4560-407F-AAE2-2BD4182A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76EA5C3-A885-1347-6119-0A3F17208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8025AFEB-44A9-2098-0687-9516A27536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AAD86F75-0BC6-A9FD-2533-019B905C7B96}"/>
              </a:ext>
            </a:extLst>
          </p:cNvPr>
          <p:cNvSpPr>
            <a:spLocks noGrp="1"/>
          </p:cNvSpPr>
          <p:nvPr>
            <p:ph type="title"/>
          </p:nvPr>
        </p:nvSpPr>
        <p:spPr>
          <a:xfrm>
            <a:off x="-26447" y="-122467"/>
            <a:ext cx="12218142" cy="770864"/>
          </a:xfrm>
          <a:solidFill>
            <a:schemeClr val="accent4">
              <a:lumMod val="20000"/>
              <a:lumOff val="80000"/>
            </a:schemeClr>
          </a:solidFill>
        </p:spPr>
        <p:txBody>
          <a:bodyPr>
            <a:normAutofit/>
          </a:bodyPr>
          <a:lstStyle/>
          <a:p>
            <a:r>
              <a:rPr lang="es-ES_tradnl" sz="3600" b="1" dirty="0">
                <a:solidFill>
                  <a:srgbClr val="0070C0"/>
                </a:solidFill>
              </a:rPr>
              <a:t>4. Posibles soluciones </a:t>
            </a:r>
            <a:endParaRPr lang="es-ES" sz="3600" i="1" dirty="0">
              <a:solidFill>
                <a:srgbClr val="0070C0"/>
              </a:solidFill>
            </a:endParaRPr>
          </a:p>
        </p:txBody>
      </p:sp>
      <p:graphicFrame>
        <p:nvGraphicFramePr>
          <p:cNvPr id="2" name="Marcador de contenido 1">
            <a:extLst>
              <a:ext uri="{FF2B5EF4-FFF2-40B4-BE49-F238E27FC236}">
                <a16:creationId xmlns:a16="http://schemas.microsoft.com/office/drawing/2014/main" id="{AF014880-53C1-1338-E9BF-F8B044B379AF}"/>
              </a:ext>
            </a:extLst>
          </p:cNvPr>
          <p:cNvGraphicFramePr>
            <a:graphicFrameLocks noGrp="1"/>
          </p:cNvGraphicFramePr>
          <p:nvPr>
            <p:ph idx="1"/>
            <p:extLst>
              <p:ext uri="{D42A27DB-BD31-4B8C-83A1-F6EECF244321}">
                <p14:modId xmlns:p14="http://schemas.microsoft.com/office/powerpoint/2010/main" val="1642759403"/>
              </p:ext>
            </p:extLst>
          </p:nvPr>
        </p:nvGraphicFramePr>
        <p:xfrm>
          <a:off x="523874" y="895141"/>
          <a:ext cx="10934701" cy="540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2" name="Group 18">
            <a:extLst>
              <a:ext uri="{FF2B5EF4-FFF2-40B4-BE49-F238E27FC236}">
                <a16:creationId xmlns:a16="http://schemas.microsoft.com/office/drawing/2014/main" id="{883679F6-5F20-2555-0F76-D320AFBDA5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18826A63-6423-8FE1-7E21-C69FFF8C1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21132732-E460-CD89-468D-A501A4384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D4B4A8F7-D09C-02DD-29D9-3820424F3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242E2C73-51A7-0BC5-2D9D-07D08BD55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ABA9C340-FBD8-0B94-B790-0486B1AE60A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181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E44F4E-2A8B-9CBB-4BE2-F672862673D6}"/>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0409A517-0CC8-861A-433E-89B0526D5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88CC64A4-F4A5-C85E-C886-C8287AB3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00AD7559-9A52-6B96-926E-C66380C90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FFA80756-37EF-B017-B17B-2E09D446B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08DED8A8-C38D-363F-1B19-C4D654F4E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769BA9A-56EF-E9FB-72A3-AD507F5AF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9956607D-4565-3445-580F-71CD6B81F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95702D92-C618-62E6-E38C-35B0F7738D23}"/>
              </a:ext>
            </a:extLst>
          </p:cNvPr>
          <p:cNvSpPr>
            <a:spLocks noGrp="1"/>
          </p:cNvSpPr>
          <p:nvPr>
            <p:ph type="title"/>
          </p:nvPr>
        </p:nvSpPr>
        <p:spPr>
          <a:xfrm>
            <a:off x="-26447" y="-122467"/>
            <a:ext cx="12218142" cy="770864"/>
          </a:xfrm>
          <a:solidFill>
            <a:srgbClr val="92D050"/>
          </a:solidFill>
        </p:spPr>
        <p:txBody>
          <a:bodyPr>
            <a:normAutofit/>
          </a:bodyPr>
          <a:lstStyle/>
          <a:p>
            <a:r>
              <a:rPr lang="es-ES_tradnl" sz="3600" b="1" dirty="0">
                <a:solidFill>
                  <a:srgbClr val="0070C0"/>
                </a:solidFill>
              </a:rPr>
              <a:t>4. Posibles soluciones</a:t>
            </a:r>
            <a:endParaRPr lang="es-ES" sz="3600" i="1" dirty="0">
              <a:solidFill>
                <a:schemeClr val="tx2"/>
              </a:solidFill>
            </a:endParaRPr>
          </a:p>
        </p:txBody>
      </p:sp>
      <p:graphicFrame>
        <p:nvGraphicFramePr>
          <p:cNvPr id="2" name="Marcador de contenido 1">
            <a:extLst>
              <a:ext uri="{FF2B5EF4-FFF2-40B4-BE49-F238E27FC236}">
                <a16:creationId xmlns:a16="http://schemas.microsoft.com/office/drawing/2014/main" id="{F3C5EC44-74A6-BEB9-6D92-F8F602C4915F}"/>
              </a:ext>
            </a:extLst>
          </p:cNvPr>
          <p:cNvGraphicFramePr>
            <a:graphicFrameLocks noGrp="1"/>
          </p:cNvGraphicFramePr>
          <p:nvPr>
            <p:ph idx="1"/>
            <p:extLst>
              <p:ext uri="{D42A27DB-BD31-4B8C-83A1-F6EECF244321}">
                <p14:modId xmlns:p14="http://schemas.microsoft.com/office/powerpoint/2010/main" val="3167852099"/>
              </p:ext>
            </p:extLst>
          </p:nvPr>
        </p:nvGraphicFramePr>
        <p:xfrm>
          <a:off x="523874" y="895141"/>
          <a:ext cx="10934701" cy="540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2" name="Group 18">
            <a:extLst>
              <a:ext uri="{FF2B5EF4-FFF2-40B4-BE49-F238E27FC236}">
                <a16:creationId xmlns:a16="http://schemas.microsoft.com/office/drawing/2014/main" id="{163638BD-4BF0-8D0E-5E0D-2F6963C121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284080D9-5FC3-C256-4D6F-AC97D5B04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AB253753-657E-AF49-66CE-72F100D48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097FF216-4D29-B5B7-9A23-F1A1CF886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552BE609-0F8A-D52E-5309-1228992B4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2CB600EC-4C50-1527-5DC9-93FC837AEC0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61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065B9-FF49-57C1-D8DC-D4E52009D0AA}"/>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EEF690F0-6B53-E000-DA31-F8AC9B6B1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9A2E93B1-32FB-38C4-7BE3-ABDF43A6C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ECA813B0-613E-E08C-6958-2CE89BE7D2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73AE944C-120C-6C9A-DDC1-158FD74D1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61E2FDC8-F581-6FBA-19A7-73EEC940B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4DC336B-EB80-1093-EFA0-561EE3BAB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F3212821-8B41-9E99-CB57-B1794D16E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BA1ADD67-DD34-863C-C4E8-BD15E37D852A}"/>
              </a:ext>
            </a:extLst>
          </p:cNvPr>
          <p:cNvSpPr>
            <a:spLocks noGrp="1"/>
          </p:cNvSpPr>
          <p:nvPr>
            <p:ph type="title"/>
          </p:nvPr>
        </p:nvSpPr>
        <p:spPr>
          <a:xfrm>
            <a:off x="-26447" y="-122467"/>
            <a:ext cx="12218142" cy="770864"/>
          </a:xfrm>
          <a:solidFill>
            <a:srgbClr val="92D050"/>
          </a:solidFill>
        </p:spPr>
        <p:txBody>
          <a:bodyPr>
            <a:normAutofit/>
          </a:bodyPr>
          <a:lstStyle/>
          <a:p>
            <a:r>
              <a:rPr lang="es-ES_tradnl" sz="3600" b="1" dirty="0">
                <a:solidFill>
                  <a:srgbClr val="0070C0"/>
                </a:solidFill>
              </a:rPr>
              <a:t>4. Posibles soluciones</a:t>
            </a:r>
            <a:endParaRPr lang="es-ES" sz="3600" i="1" dirty="0">
              <a:solidFill>
                <a:schemeClr val="tx2"/>
              </a:solidFill>
            </a:endParaRPr>
          </a:p>
        </p:txBody>
      </p:sp>
      <p:graphicFrame>
        <p:nvGraphicFramePr>
          <p:cNvPr id="2" name="Marcador de contenido 1">
            <a:extLst>
              <a:ext uri="{FF2B5EF4-FFF2-40B4-BE49-F238E27FC236}">
                <a16:creationId xmlns:a16="http://schemas.microsoft.com/office/drawing/2014/main" id="{397EB0FE-B122-D8CE-2940-4419BC06EC7A}"/>
              </a:ext>
            </a:extLst>
          </p:cNvPr>
          <p:cNvGraphicFramePr>
            <a:graphicFrameLocks noGrp="1"/>
          </p:cNvGraphicFramePr>
          <p:nvPr>
            <p:ph idx="1"/>
            <p:extLst>
              <p:ext uri="{D42A27DB-BD31-4B8C-83A1-F6EECF244321}">
                <p14:modId xmlns:p14="http://schemas.microsoft.com/office/powerpoint/2010/main" val="2128135053"/>
              </p:ext>
            </p:extLst>
          </p:nvPr>
        </p:nvGraphicFramePr>
        <p:xfrm>
          <a:off x="523874" y="895141"/>
          <a:ext cx="10934701" cy="540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2" name="Group 18">
            <a:extLst>
              <a:ext uri="{FF2B5EF4-FFF2-40B4-BE49-F238E27FC236}">
                <a16:creationId xmlns:a16="http://schemas.microsoft.com/office/drawing/2014/main" id="{AF5F69C2-9E7B-8518-2D9C-AB097F6548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0FE0FDB1-ED30-930E-BDF8-2AF2CAC54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6917C2E9-0484-FC9E-A106-1FC1CCC65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B19A990C-B705-D360-53D5-621DB7D9B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22220F1F-A9C5-D234-2FE9-ADBBECD76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A620B086-719E-1374-DFF6-F87521142A1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466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DF29B2-CB77-E6DA-BB16-FDC1579F0D2C}"/>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0F7E8028-DB84-54A6-0454-2A7544070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071E25AB-1214-CBA6-2F33-07343E6A7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B8EE486F-77CA-2582-3AE3-E3DA0FFC26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B694168B-D38C-9EDC-0B89-6D8A13EF5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65D3F1BF-4CE4-616D-4564-707AEC762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71E4799-5B03-1F2B-3A58-B7E0811E1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A8A358FE-06C6-6C6D-CD4A-BE9BF2E2C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B07ABCC3-31A0-85B5-9ADB-D637D2C2583C}"/>
              </a:ext>
            </a:extLst>
          </p:cNvPr>
          <p:cNvSpPr>
            <a:spLocks noGrp="1"/>
          </p:cNvSpPr>
          <p:nvPr>
            <p:ph idx="1"/>
          </p:nvPr>
        </p:nvSpPr>
        <p:spPr>
          <a:xfrm>
            <a:off x="628496" y="2067530"/>
            <a:ext cx="10934701" cy="3193596"/>
          </a:xfrm>
        </p:spPr>
        <p:txBody>
          <a:bodyPr anchor="t">
            <a:normAutofit/>
          </a:bodyPr>
          <a:lstStyle/>
          <a:p>
            <a:pPr marL="0" indent="0" algn="ctr">
              <a:buNone/>
            </a:pPr>
            <a:r>
              <a:rPr lang="es-ES" sz="8000" dirty="0">
                <a:solidFill>
                  <a:schemeClr val="tx2"/>
                </a:solidFill>
              </a:rPr>
              <a:t>¡MUCHAS GRACIAS </a:t>
            </a:r>
          </a:p>
          <a:p>
            <a:pPr marL="0" indent="0" algn="ctr">
              <a:buNone/>
            </a:pPr>
            <a:r>
              <a:rPr lang="es-ES" sz="8000" dirty="0">
                <a:solidFill>
                  <a:schemeClr val="tx2"/>
                </a:solidFill>
              </a:rPr>
              <a:t>POR SU ATENCIÓN!</a:t>
            </a:r>
          </a:p>
        </p:txBody>
      </p:sp>
      <p:grpSp>
        <p:nvGrpSpPr>
          <p:cNvPr id="32" name="Group 18">
            <a:extLst>
              <a:ext uri="{FF2B5EF4-FFF2-40B4-BE49-F238E27FC236}">
                <a16:creationId xmlns:a16="http://schemas.microsoft.com/office/drawing/2014/main" id="{D822DADE-D7DB-32B2-A192-4FBE7D30FC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C543D9A1-367E-5B32-F953-A1084C495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85042FBE-F0AE-5218-229D-F2C0EFC7C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05CF11BF-C311-ECE7-341D-46973C913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1DEDA7E0-E812-4ADE-8A25-16F6BE500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F00408A2-A2D0-BA15-DB11-0B2B065E86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8167"/>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1">
            <a:extLst>
              <a:ext uri="{FF2B5EF4-FFF2-40B4-BE49-F238E27FC236}">
                <a16:creationId xmlns:a16="http://schemas.microsoft.com/office/drawing/2014/main" id="{28ACCA60-171F-72DD-C89F-6A7A7D58B9BA}"/>
              </a:ext>
            </a:extLst>
          </p:cNvPr>
          <p:cNvSpPr txBox="1">
            <a:spLocks/>
          </p:cNvSpPr>
          <p:nvPr/>
        </p:nvSpPr>
        <p:spPr>
          <a:xfrm>
            <a:off x="733425" y="4058768"/>
            <a:ext cx="10344150" cy="5621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867" b="0" i="0" u="none" strike="noStrike" cap="none">
                <a:solidFill>
                  <a:schemeClr val="dk2"/>
                </a:solidFill>
                <a:latin typeface="Nunito"/>
                <a:ea typeface="Nunito"/>
                <a:cs typeface="Nunito"/>
                <a:sym typeface="Nunito"/>
              </a:defRPr>
            </a:lvl9pPr>
          </a:lstStyle>
          <a:p>
            <a:pPr marL="177800" indent="-177800" algn="just">
              <a:spcAft>
                <a:spcPts val="1000"/>
              </a:spcAft>
              <a:buFont typeface="Arial" panose="020B0604020202020204" pitchFamily="34" charset="0"/>
              <a:buChar char="•"/>
            </a:pPr>
            <a:endParaRPr lang="es-ES_tradnl" kern="0" dirty="0">
              <a:solidFill>
                <a:schemeClr val="accent1"/>
              </a:solidFill>
            </a:endParaRPr>
          </a:p>
        </p:txBody>
      </p:sp>
      <p:pic>
        <p:nvPicPr>
          <p:cNvPr id="6" name="Gráfico 5" descr="Manos aplaudiendo contorno">
            <a:extLst>
              <a:ext uri="{FF2B5EF4-FFF2-40B4-BE49-F238E27FC236}">
                <a16:creationId xmlns:a16="http://schemas.microsoft.com/office/drawing/2014/main" id="{921B3C72-D10F-8AA3-42C9-012BD7391F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7407" y="4693079"/>
            <a:ext cx="1656679" cy="1656679"/>
          </a:xfrm>
          <a:prstGeom prst="rect">
            <a:avLst/>
          </a:prstGeom>
        </p:spPr>
      </p:pic>
    </p:spTree>
    <p:extLst>
      <p:ext uri="{BB962C8B-B14F-4D97-AF65-F5344CB8AC3E}">
        <p14:creationId xmlns:p14="http://schemas.microsoft.com/office/powerpoint/2010/main" val="289376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33349C-C8F7-C5D4-3EF7-B732A11FE560}"/>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503DF55C-FE65-7DDE-E5BF-A4AAFECA0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50E29F7D-3DB5-8E11-8C3A-43F1F322F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7C1329CF-4C69-CA59-025E-27222414B5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04882B96-5D02-412D-260B-E1874F81C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F2866907-2DA2-48E2-8A4B-E2751C3D1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8162C2B-E0B6-056F-F11F-79C5F9EE51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4175622C-4D67-E94B-D628-EC4D986D5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189322BC-F79D-B447-1767-5F9C761FC1BC}"/>
              </a:ext>
            </a:extLst>
          </p:cNvPr>
          <p:cNvSpPr>
            <a:spLocks noGrp="1"/>
          </p:cNvSpPr>
          <p:nvPr>
            <p:ph type="title"/>
          </p:nvPr>
        </p:nvSpPr>
        <p:spPr>
          <a:xfrm>
            <a:off x="-26447" y="-122467"/>
            <a:ext cx="12218142" cy="770864"/>
          </a:xfrm>
          <a:solidFill>
            <a:schemeClr val="accent6">
              <a:lumMod val="20000"/>
              <a:lumOff val="80000"/>
            </a:schemeClr>
          </a:solidFill>
        </p:spPr>
        <p:txBody>
          <a:bodyPr>
            <a:normAutofit/>
          </a:bodyPr>
          <a:lstStyle/>
          <a:p>
            <a:r>
              <a:rPr lang="es-ES" sz="3600" b="1" dirty="0">
                <a:solidFill>
                  <a:srgbClr val="0070C0"/>
                </a:solidFill>
              </a:rPr>
              <a:t>1. Marco normativo </a:t>
            </a:r>
          </a:p>
        </p:txBody>
      </p:sp>
      <p:sp>
        <p:nvSpPr>
          <p:cNvPr id="3" name="Marcador de contenido 2">
            <a:extLst>
              <a:ext uri="{FF2B5EF4-FFF2-40B4-BE49-F238E27FC236}">
                <a16:creationId xmlns:a16="http://schemas.microsoft.com/office/drawing/2014/main" id="{5D4B779F-4FE5-27BE-47C3-50D7971C5D39}"/>
              </a:ext>
            </a:extLst>
          </p:cNvPr>
          <p:cNvSpPr>
            <a:spLocks noGrp="1"/>
          </p:cNvSpPr>
          <p:nvPr>
            <p:ph idx="1"/>
          </p:nvPr>
        </p:nvSpPr>
        <p:spPr>
          <a:xfrm>
            <a:off x="564696" y="1140327"/>
            <a:ext cx="10934701" cy="4848225"/>
          </a:xfrm>
        </p:spPr>
        <p:txBody>
          <a:bodyPr anchor="t">
            <a:normAutofit/>
          </a:bodyPr>
          <a:lstStyle/>
          <a:p>
            <a:r>
              <a:rPr lang="es-ES" sz="2000" b="1" dirty="0">
                <a:solidFill>
                  <a:schemeClr val="tx2"/>
                </a:solidFill>
              </a:rPr>
              <a:t>Marco normativo básico: </a:t>
            </a:r>
            <a:r>
              <a:rPr lang="es-ES" sz="2000" kern="0" dirty="0">
                <a:solidFill>
                  <a:schemeClr val="accent1"/>
                </a:solidFill>
              </a:rPr>
              <a:t>base del actual régimen fitosanitario.</a:t>
            </a:r>
          </a:p>
          <a:p>
            <a:pPr marL="0" indent="0">
              <a:buNone/>
            </a:pPr>
            <a:endParaRPr lang="es-ES" sz="1800" kern="0" dirty="0">
              <a:solidFill>
                <a:schemeClr val="accent1"/>
              </a:solidFill>
            </a:endParaRPr>
          </a:p>
          <a:p>
            <a:pPr lvl="1">
              <a:buFont typeface="Courier New" panose="02070309020205020404" pitchFamily="49" charset="0"/>
              <a:buChar char="o"/>
            </a:pPr>
            <a:r>
              <a:rPr lang="es-ES" sz="1800" b="1" dirty="0">
                <a:solidFill>
                  <a:schemeClr val="tx2"/>
                </a:solidFill>
              </a:rPr>
              <a:t>A nivel Europeo</a:t>
            </a:r>
          </a:p>
        </p:txBody>
      </p:sp>
      <p:grpSp>
        <p:nvGrpSpPr>
          <p:cNvPr id="32" name="Group 18">
            <a:extLst>
              <a:ext uri="{FF2B5EF4-FFF2-40B4-BE49-F238E27FC236}">
                <a16:creationId xmlns:a16="http://schemas.microsoft.com/office/drawing/2014/main" id="{5A04E89B-CDF3-207D-6818-106B48729C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890E5899-205D-2FAE-41AE-7AB9E5C39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2F942019-6749-6BBC-F951-722B89805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5BA1E8D0-2082-B2E4-B5F7-5D179E608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AA8E2228-EA84-409A-05E9-A3A37CB60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FB14286A-763B-1942-5CD5-749814C7E0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419A4FBC-5AEE-C4E7-CD9E-876C1A268E6F}"/>
              </a:ext>
            </a:extLst>
          </p:cNvPr>
          <p:cNvSpPr/>
          <p:nvPr/>
        </p:nvSpPr>
        <p:spPr>
          <a:xfrm>
            <a:off x="1281514" y="2463425"/>
            <a:ext cx="3124200" cy="14001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Reglamento (UE) 2016/2031 sobre medidas de protección contra plagas de los vegetales</a:t>
            </a:r>
          </a:p>
        </p:txBody>
      </p:sp>
      <p:sp>
        <p:nvSpPr>
          <p:cNvPr id="6" name="Rectángulo 5">
            <a:extLst>
              <a:ext uri="{FF2B5EF4-FFF2-40B4-BE49-F238E27FC236}">
                <a16:creationId xmlns:a16="http://schemas.microsoft.com/office/drawing/2014/main" id="{5C7C724B-540F-0B8D-B373-5B5B99AC0080}"/>
              </a:ext>
            </a:extLst>
          </p:cNvPr>
          <p:cNvSpPr/>
          <p:nvPr/>
        </p:nvSpPr>
        <p:spPr>
          <a:xfrm>
            <a:off x="4843864" y="2463425"/>
            <a:ext cx="2942424" cy="14001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Reglamento (UE) 2017/625 relativo a los controles y otras actividades oficiales</a:t>
            </a:r>
          </a:p>
        </p:txBody>
      </p:sp>
      <p:sp>
        <p:nvSpPr>
          <p:cNvPr id="7" name="Marcador de contenido 1">
            <a:extLst>
              <a:ext uri="{FF2B5EF4-FFF2-40B4-BE49-F238E27FC236}">
                <a16:creationId xmlns:a16="http://schemas.microsoft.com/office/drawing/2014/main" id="{C662D401-0691-576C-BC9E-6ADE42505C0C}"/>
              </a:ext>
            </a:extLst>
          </p:cNvPr>
          <p:cNvSpPr txBox="1">
            <a:spLocks/>
          </p:cNvSpPr>
          <p:nvPr/>
        </p:nvSpPr>
        <p:spPr>
          <a:xfrm>
            <a:off x="395967" y="3957977"/>
            <a:ext cx="11272158" cy="5621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867"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867" b="0" i="0" u="none" strike="noStrike" cap="none">
                <a:solidFill>
                  <a:schemeClr val="dk2"/>
                </a:solidFill>
                <a:latin typeface="Nunito"/>
                <a:ea typeface="Nunito"/>
                <a:cs typeface="Nunito"/>
                <a:sym typeface="Nunito"/>
              </a:defRPr>
            </a:lvl9pPr>
          </a:lstStyle>
          <a:p>
            <a:pPr lvl="1"/>
            <a:r>
              <a:rPr lang="es-ES" sz="1800" b="1" dirty="0">
                <a:solidFill>
                  <a:schemeClr val="tx2"/>
                </a:solidFill>
              </a:rPr>
              <a:t>A nivel Nacional: </a:t>
            </a:r>
            <a:r>
              <a:rPr lang="es-ES" sz="1800" kern="0" dirty="0">
                <a:solidFill>
                  <a:schemeClr val="accent1"/>
                </a:solidFill>
              </a:rPr>
              <a:t>Marco fitosanitario nacional y aplicación  de la normativa europea de sanidad vegetal y CO</a:t>
            </a:r>
            <a:r>
              <a:rPr lang="es-ES" sz="1600" kern="0" dirty="0">
                <a:solidFill>
                  <a:schemeClr val="accent1"/>
                </a:solidFill>
              </a:rPr>
              <a:t>.</a:t>
            </a:r>
            <a:endParaRPr lang="es-ES_tradnl" sz="1600" kern="0" dirty="0">
              <a:solidFill>
                <a:schemeClr val="accent1"/>
              </a:solidFill>
            </a:endParaRPr>
          </a:p>
          <a:p>
            <a:pPr lvl="1"/>
            <a:endParaRPr lang="es-ES" sz="1600" b="1" dirty="0">
              <a:solidFill>
                <a:schemeClr val="tx2"/>
              </a:solidFill>
            </a:endParaRPr>
          </a:p>
        </p:txBody>
      </p:sp>
      <p:sp>
        <p:nvSpPr>
          <p:cNvPr id="8" name="CuadroTexto 7">
            <a:extLst>
              <a:ext uri="{FF2B5EF4-FFF2-40B4-BE49-F238E27FC236}">
                <a16:creationId xmlns:a16="http://schemas.microsoft.com/office/drawing/2014/main" id="{A384D70B-EA3C-AE13-686C-F7EC61CC15FE}"/>
              </a:ext>
            </a:extLst>
          </p:cNvPr>
          <p:cNvSpPr txBox="1"/>
          <p:nvPr/>
        </p:nvSpPr>
        <p:spPr>
          <a:xfrm>
            <a:off x="8044263" y="2078496"/>
            <a:ext cx="3938186" cy="1569660"/>
          </a:xfrm>
          <a:prstGeom prst="rect">
            <a:avLst/>
          </a:prstGeom>
          <a:noFill/>
        </p:spPr>
        <p:txBody>
          <a:bodyPr wrap="square" rtlCol="0">
            <a:spAutoFit/>
          </a:bodyPr>
          <a:lstStyle/>
          <a:p>
            <a:pPr marL="177800" indent="-177800" algn="just">
              <a:spcAft>
                <a:spcPts val="1000"/>
              </a:spcAft>
              <a:buFont typeface="Arial" panose="020B0604020202020204" pitchFamily="34" charset="0"/>
              <a:buChar char="•"/>
            </a:pPr>
            <a:r>
              <a:rPr lang="es-ES" sz="1600" b="1" dirty="0">
                <a:solidFill>
                  <a:schemeClr val="tx2"/>
                </a:solidFill>
                <a:latin typeface="+mn-lt"/>
                <a:ea typeface="+mn-ea"/>
                <a:cs typeface="+mn-cs"/>
              </a:rPr>
              <a:t>Objetivo: </a:t>
            </a:r>
            <a:r>
              <a:rPr lang="es-ES" sz="1600" kern="0" dirty="0">
                <a:solidFill>
                  <a:schemeClr val="accent1"/>
                </a:solidFill>
              </a:rPr>
              <a:t>modernizar el régimen fitosanitario, con medidas más efectivas para la protección del territorio, que permitan garantizar un comercio más seguro y mitigar los impactos del cambio climático</a:t>
            </a:r>
            <a:endParaRPr lang="es-ES_tradnl" sz="1600" kern="0" dirty="0">
              <a:solidFill>
                <a:schemeClr val="accent1"/>
              </a:solidFill>
            </a:endParaRPr>
          </a:p>
        </p:txBody>
      </p:sp>
      <p:sp>
        <p:nvSpPr>
          <p:cNvPr id="9" name="Rectángulo 8">
            <a:extLst>
              <a:ext uri="{FF2B5EF4-FFF2-40B4-BE49-F238E27FC236}">
                <a16:creationId xmlns:a16="http://schemas.microsoft.com/office/drawing/2014/main" id="{AC0E009D-710C-DA0F-4741-5BEFB70CD226}"/>
              </a:ext>
            </a:extLst>
          </p:cNvPr>
          <p:cNvSpPr/>
          <p:nvPr/>
        </p:nvSpPr>
        <p:spPr>
          <a:xfrm>
            <a:off x="1281514" y="5100599"/>
            <a:ext cx="3124200" cy="14001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Ley 42/2003 de sanidad vegetal</a:t>
            </a:r>
          </a:p>
          <a:p>
            <a:pPr algn="ctr"/>
            <a:r>
              <a:rPr lang="es-ES" dirty="0"/>
              <a:t>Ley 30/2006, de semillas y plantas de vivero y de recursos fitogenéticos</a:t>
            </a:r>
          </a:p>
        </p:txBody>
      </p:sp>
      <p:sp>
        <p:nvSpPr>
          <p:cNvPr id="10" name="Rectángulo 9">
            <a:extLst>
              <a:ext uri="{FF2B5EF4-FFF2-40B4-BE49-F238E27FC236}">
                <a16:creationId xmlns:a16="http://schemas.microsoft.com/office/drawing/2014/main" id="{4B882BAB-715E-BFBC-12CE-6C8DC8AC36D8}"/>
              </a:ext>
            </a:extLst>
          </p:cNvPr>
          <p:cNvSpPr/>
          <p:nvPr/>
        </p:nvSpPr>
        <p:spPr>
          <a:xfrm>
            <a:off x="4843864" y="5100599"/>
            <a:ext cx="2942424" cy="14001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RD 739/2021 de medidas de protección contra las plagas de los vegetales y CO </a:t>
            </a:r>
          </a:p>
          <a:p>
            <a:pPr algn="ctr"/>
            <a:r>
              <a:rPr lang="es-ES" dirty="0"/>
              <a:t>RD 1054/2021 del ROPVEG</a:t>
            </a:r>
          </a:p>
        </p:txBody>
      </p:sp>
      <p:sp>
        <p:nvSpPr>
          <p:cNvPr id="14" name="CuadroTexto 13">
            <a:extLst>
              <a:ext uri="{FF2B5EF4-FFF2-40B4-BE49-F238E27FC236}">
                <a16:creationId xmlns:a16="http://schemas.microsoft.com/office/drawing/2014/main" id="{F5E3EB1A-610C-117B-AE8E-3DC42634571C}"/>
              </a:ext>
            </a:extLst>
          </p:cNvPr>
          <p:cNvSpPr txBox="1"/>
          <p:nvPr/>
        </p:nvSpPr>
        <p:spPr>
          <a:xfrm>
            <a:off x="8022494" y="5082449"/>
            <a:ext cx="3938186" cy="1107996"/>
          </a:xfrm>
          <a:prstGeom prst="rect">
            <a:avLst/>
          </a:prstGeom>
          <a:noFill/>
        </p:spPr>
        <p:txBody>
          <a:bodyPr wrap="square" rtlCol="0">
            <a:spAutoFit/>
          </a:bodyPr>
          <a:lstStyle/>
          <a:p>
            <a:pPr marL="177800" indent="-177800" algn="just">
              <a:spcAft>
                <a:spcPts val="1000"/>
              </a:spcAft>
              <a:buFont typeface="Arial" panose="020B0604020202020204" pitchFamily="34" charset="0"/>
              <a:buChar char="•"/>
            </a:pPr>
            <a:r>
              <a:rPr lang="es-ES" sz="1600" b="1" dirty="0">
                <a:solidFill>
                  <a:schemeClr val="tx2"/>
                </a:solidFill>
                <a:latin typeface="+mn-lt"/>
                <a:ea typeface="+mn-ea"/>
                <a:cs typeface="+mn-cs"/>
              </a:rPr>
              <a:t>Objetivo: </a:t>
            </a:r>
            <a:r>
              <a:rPr lang="es-ES" sz="1600" kern="0" dirty="0">
                <a:solidFill>
                  <a:schemeClr val="accent1"/>
                </a:solidFill>
              </a:rPr>
              <a:t>establecer el marco nacional en materia de la sanidad vegetal y forestal, y  comercialización y creación de ROPVEG</a:t>
            </a:r>
            <a:r>
              <a:rPr lang="es-ES" kern="0" dirty="0">
                <a:solidFill>
                  <a:schemeClr val="accent1"/>
                </a:solidFill>
              </a:rPr>
              <a:t>.</a:t>
            </a:r>
          </a:p>
        </p:txBody>
      </p:sp>
    </p:spTree>
    <p:extLst>
      <p:ext uri="{BB962C8B-B14F-4D97-AF65-F5344CB8AC3E}">
        <p14:creationId xmlns:p14="http://schemas.microsoft.com/office/powerpoint/2010/main" val="285025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642D5F-0DE6-DABA-D1F4-57F7285EC70A}"/>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FBE480AD-4FAD-8D58-E087-AFC6F1D2D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B594D6AD-5486-7232-7272-21071E53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AAE3F1F1-8DCD-6C9B-52A9-0383075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288D5E09-C42C-AC02-0DB2-8EAB45F7B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F541218D-F75E-AAD8-F60B-26825D6A6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32FB7E8-85DD-F649-AB20-8BE4B58B7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228AD3E0-1F00-1F93-FE1B-5E493A3BE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26D3BA1F-1141-63E7-8899-44BA32BB8E9C}"/>
              </a:ext>
            </a:extLst>
          </p:cNvPr>
          <p:cNvSpPr>
            <a:spLocks noGrp="1"/>
          </p:cNvSpPr>
          <p:nvPr>
            <p:ph type="title"/>
          </p:nvPr>
        </p:nvSpPr>
        <p:spPr>
          <a:xfrm>
            <a:off x="-26447" y="-122467"/>
            <a:ext cx="12218142" cy="770864"/>
          </a:xfrm>
          <a:solidFill>
            <a:schemeClr val="accent6">
              <a:lumMod val="20000"/>
              <a:lumOff val="80000"/>
            </a:schemeClr>
          </a:solidFill>
        </p:spPr>
        <p:txBody>
          <a:bodyPr>
            <a:normAutofit/>
          </a:bodyPr>
          <a:lstStyle/>
          <a:p>
            <a:r>
              <a:rPr lang="es-ES" sz="3600" b="1" dirty="0">
                <a:solidFill>
                  <a:srgbClr val="0070C0"/>
                </a:solidFill>
              </a:rPr>
              <a:t>1. Marco normativo </a:t>
            </a:r>
          </a:p>
        </p:txBody>
      </p:sp>
      <p:sp>
        <p:nvSpPr>
          <p:cNvPr id="3" name="Marcador de contenido 2">
            <a:extLst>
              <a:ext uri="{FF2B5EF4-FFF2-40B4-BE49-F238E27FC236}">
                <a16:creationId xmlns:a16="http://schemas.microsoft.com/office/drawing/2014/main" id="{7894418A-62A7-EF82-C868-A0A68EB703F8}"/>
              </a:ext>
            </a:extLst>
          </p:cNvPr>
          <p:cNvSpPr>
            <a:spLocks noGrp="1"/>
          </p:cNvSpPr>
          <p:nvPr>
            <p:ph idx="1"/>
          </p:nvPr>
        </p:nvSpPr>
        <p:spPr>
          <a:xfrm>
            <a:off x="512300" y="1116401"/>
            <a:ext cx="11154981" cy="5273595"/>
          </a:xfrm>
        </p:spPr>
        <p:txBody>
          <a:bodyPr anchor="t">
            <a:normAutofit fontScale="92500" lnSpcReduction="10000"/>
          </a:bodyPr>
          <a:lstStyle/>
          <a:p>
            <a:r>
              <a:rPr lang="es-ES" sz="2400" b="1" dirty="0">
                <a:solidFill>
                  <a:schemeClr val="tx2"/>
                </a:solidFill>
              </a:rPr>
              <a:t>Marco normativo específico de la sanidad vegetal</a:t>
            </a:r>
          </a:p>
          <a:p>
            <a:r>
              <a:rPr lang="es-ES" sz="2400" b="1" dirty="0">
                <a:solidFill>
                  <a:schemeClr val="tx2"/>
                </a:solidFill>
              </a:rPr>
              <a:t>Sanidad vegetal</a:t>
            </a:r>
          </a:p>
          <a:p>
            <a:pPr marL="457200" lvl="1" indent="0">
              <a:spcBef>
                <a:spcPts val="600"/>
              </a:spcBef>
              <a:spcAft>
                <a:spcPts val="600"/>
              </a:spcAft>
              <a:buNone/>
            </a:pPr>
            <a:r>
              <a:rPr lang="es-ES" sz="2100" i="1" u="sng" dirty="0">
                <a:solidFill>
                  <a:schemeClr val="tx2"/>
                </a:solidFill>
              </a:rPr>
              <a:t>Legislación derivada</a:t>
            </a:r>
          </a:p>
          <a:p>
            <a:pPr lvl="1">
              <a:spcBef>
                <a:spcPts val="600"/>
              </a:spcBef>
              <a:spcAft>
                <a:spcPts val="600"/>
              </a:spcAft>
              <a:buFont typeface="Courier New" panose="02070309020205020404" pitchFamily="49" charset="0"/>
              <a:buChar char="o"/>
            </a:pPr>
            <a:r>
              <a:rPr lang="es-ES" sz="2100" dirty="0">
                <a:solidFill>
                  <a:schemeClr val="tx2"/>
                </a:solidFill>
              </a:rPr>
              <a:t>Reglamento 2019/2072 de condiciones uniformes. </a:t>
            </a:r>
          </a:p>
          <a:p>
            <a:pPr marL="457200" lvl="1" indent="0">
              <a:spcBef>
                <a:spcPts val="600"/>
              </a:spcBef>
              <a:spcAft>
                <a:spcPts val="600"/>
              </a:spcAft>
              <a:buNone/>
            </a:pPr>
            <a:r>
              <a:rPr lang="es-ES" sz="2100" i="1" u="sng" dirty="0">
                <a:solidFill>
                  <a:schemeClr val="tx2"/>
                </a:solidFill>
              </a:rPr>
              <a:t>Medidas específicas: </a:t>
            </a:r>
          </a:p>
          <a:p>
            <a:pPr lvl="1">
              <a:spcBef>
                <a:spcPts val="600"/>
              </a:spcBef>
              <a:spcAft>
                <a:spcPts val="600"/>
              </a:spcAft>
              <a:buFont typeface="Courier New" panose="02070309020205020404" pitchFamily="49" charset="0"/>
              <a:buChar char="o"/>
            </a:pPr>
            <a:r>
              <a:rPr lang="es-ES" sz="2100" dirty="0">
                <a:solidFill>
                  <a:schemeClr val="tx2"/>
                </a:solidFill>
              </a:rPr>
              <a:t>Reglamento de Ejecución (UE) 2022/1192 de medidas de </a:t>
            </a:r>
            <a:r>
              <a:rPr lang="es-ES" sz="2100" dirty="0" err="1">
                <a:solidFill>
                  <a:schemeClr val="tx2"/>
                </a:solidFill>
              </a:rPr>
              <a:t>Globodera</a:t>
            </a:r>
            <a:r>
              <a:rPr lang="es-ES" sz="2100" dirty="0">
                <a:solidFill>
                  <a:schemeClr val="tx2"/>
                </a:solidFill>
              </a:rPr>
              <a:t> </a:t>
            </a:r>
            <a:r>
              <a:rPr lang="es-ES" sz="2100" dirty="0" err="1">
                <a:solidFill>
                  <a:schemeClr val="tx2"/>
                </a:solidFill>
              </a:rPr>
              <a:t>pallida</a:t>
            </a:r>
            <a:r>
              <a:rPr lang="es-ES" sz="2100" dirty="0">
                <a:solidFill>
                  <a:schemeClr val="tx2"/>
                </a:solidFill>
              </a:rPr>
              <a:t> y </a:t>
            </a:r>
            <a:r>
              <a:rPr lang="es-ES" sz="2100" dirty="0" err="1">
                <a:solidFill>
                  <a:schemeClr val="tx2"/>
                </a:solidFill>
              </a:rPr>
              <a:t>Globodera</a:t>
            </a:r>
            <a:r>
              <a:rPr lang="es-ES" sz="2100" dirty="0">
                <a:solidFill>
                  <a:schemeClr val="tx2"/>
                </a:solidFill>
              </a:rPr>
              <a:t> </a:t>
            </a:r>
            <a:r>
              <a:rPr lang="es-ES" sz="2100" dirty="0" err="1">
                <a:solidFill>
                  <a:schemeClr val="tx2"/>
                </a:solidFill>
              </a:rPr>
              <a:t>rostochiensis</a:t>
            </a:r>
            <a:r>
              <a:rPr lang="es-ES" sz="2100" dirty="0">
                <a:solidFill>
                  <a:schemeClr val="tx2"/>
                </a:solidFill>
              </a:rPr>
              <a:t>.</a:t>
            </a:r>
          </a:p>
          <a:p>
            <a:pPr lvl="1">
              <a:spcBef>
                <a:spcPts val="600"/>
              </a:spcBef>
              <a:spcAft>
                <a:spcPts val="600"/>
              </a:spcAft>
              <a:buFont typeface="Courier New" panose="02070309020205020404" pitchFamily="49" charset="0"/>
              <a:buChar char="o"/>
            </a:pPr>
            <a:r>
              <a:rPr lang="es-ES" sz="2100" noProof="0" dirty="0">
                <a:solidFill>
                  <a:schemeClr val="tx2"/>
                </a:solidFill>
              </a:rPr>
              <a:t>Reglamento de ejecución (EU) 2022/1193 de medidas de </a:t>
            </a:r>
            <a:r>
              <a:rPr lang="es-ES" sz="2100" noProof="0" dirty="0" err="1">
                <a:solidFill>
                  <a:schemeClr val="tx2"/>
                </a:solidFill>
              </a:rPr>
              <a:t>Ralstonia</a:t>
            </a:r>
            <a:r>
              <a:rPr lang="es-ES" sz="2100" noProof="0" dirty="0">
                <a:solidFill>
                  <a:schemeClr val="tx2"/>
                </a:solidFill>
              </a:rPr>
              <a:t> </a:t>
            </a:r>
            <a:r>
              <a:rPr lang="es-ES" sz="2100" noProof="0" dirty="0" err="1">
                <a:solidFill>
                  <a:schemeClr val="tx2"/>
                </a:solidFill>
              </a:rPr>
              <a:t>solanacaearum</a:t>
            </a:r>
            <a:r>
              <a:rPr lang="es-ES" sz="2100" noProof="0" dirty="0">
                <a:solidFill>
                  <a:schemeClr val="tx2"/>
                </a:solidFill>
              </a:rPr>
              <a:t>.</a:t>
            </a:r>
          </a:p>
          <a:p>
            <a:pPr lvl="1">
              <a:spcBef>
                <a:spcPts val="600"/>
              </a:spcBef>
              <a:spcAft>
                <a:spcPts val="600"/>
              </a:spcAft>
              <a:buFont typeface="Courier New" panose="02070309020205020404" pitchFamily="49" charset="0"/>
              <a:buChar char="o"/>
            </a:pPr>
            <a:r>
              <a:rPr lang="es-ES" sz="2100" dirty="0">
                <a:solidFill>
                  <a:schemeClr val="tx2"/>
                </a:solidFill>
              </a:rPr>
              <a:t>Reglamento de Ejecución (UE) 2022/1194 de medidas para Clavibacter </a:t>
            </a:r>
            <a:r>
              <a:rPr lang="es-ES" sz="2100" dirty="0" err="1">
                <a:solidFill>
                  <a:schemeClr val="tx2"/>
                </a:solidFill>
              </a:rPr>
              <a:t>sepedonicus</a:t>
            </a:r>
            <a:r>
              <a:rPr lang="es-ES" sz="2100" dirty="0">
                <a:solidFill>
                  <a:schemeClr val="tx2"/>
                </a:solidFill>
              </a:rPr>
              <a:t>.</a:t>
            </a:r>
          </a:p>
          <a:p>
            <a:pPr lvl="1">
              <a:spcBef>
                <a:spcPts val="600"/>
              </a:spcBef>
              <a:spcAft>
                <a:spcPts val="600"/>
              </a:spcAft>
              <a:buFont typeface="Courier New" panose="02070309020205020404" pitchFamily="49" charset="0"/>
              <a:buChar char="o"/>
            </a:pPr>
            <a:r>
              <a:rPr lang="es-ES" sz="2100" dirty="0">
                <a:solidFill>
                  <a:schemeClr val="tx2"/>
                </a:solidFill>
              </a:rPr>
              <a:t>Real Decreto 197/2017,  del programa nacional de control y erradicación de </a:t>
            </a:r>
            <a:r>
              <a:rPr lang="es-ES" sz="2100" dirty="0" err="1">
                <a:solidFill>
                  <a:schemeClr val="tx2"/>
                </a:solidFill>
              </a:rPr>
              <a:t>Tecia</a:t>
            </a:r>
            <a:r>
              <a:rPr lang="es-ES" sz="2100" dirty="0">
                <a:solidFill>
                  <a:schemeClr val="tx2"/>
                </a:solidFill>
              </a:rPr>
              <a:t> </a:t>
            </a:r>
            <a:r>
              <a:rPr lang="es-ES" sz="2100" dirty="0" err="1">
                <a:solidFill>
                  <a:schemeClr val="tx2"/>
                </a:solidFill>
              </a:rPr>
              <a:t>solanivora</a:t>
            </a:r>
            <a:r>
              <a:rPr lang="es-ES" sz="2100" dirty="0">
                <a:solidFill>
                  <a:schemeClr val="tx2"/>
                </a:solidFill>
              </a:rPr>
              <a:t>.</a:t>
            </a:r>
            <a:endParaRPr lang="es-ES" sz="2000" b="1" dirty="0">
              <a:solidFill>
                <a:schemeClr val="tx2"/>
              </a:solidFill>
            </a:endParaRPr>
          </a:p>
          <a:p>
            <a:r>
              <a:rPr lang="es-ES" sz="2400" b="1" dirty="0">
                <a:solidFill>
                  <a:schemeClr val="tx2"/>
                </a:solidFill>
              </a:rPr>
              <a:t>Comercialización</a:t>
            </a:r>
          </a:p>
          <a:p>
            <a:pPr lvl="1">
              <a:spcBef>
                <a:spcPts val="600"/>
              </a:spcBef>
              <a:spcAft>
                <a:spcPts val="600"/>
              </a:spcAft>
              <a:buFont typeface="Courier New" panose="02070309020205020404" pitchFamily="49" charset="0"/>
              <a:buChar char="o"/>
            </a:pPr>
            <a:r>
              <a:rPr lang="es-ES" sz="2100" dirty="0">
                <a:solidFill>
                  <a:schemeClr val="tx2"/>
                </a:solidFill>
              </a:rPr>
              <a:t>Directiva 2002/56/CE del Consejo, relativa a la comercialización de patatas de siembra. </a:t>
            </a:r>
          </a:p>
          <a:p>
            <a:pPr lvl="1">
              <a:spcBef>
                <a:spcPts val="600"/>
              </a:spcBef>
              <a:spcAft>
                <a:spcPts val="600"/>
              </a:spcAft>
              <a:buFont typeface="Courier New" panose="02070309020205020404" pitchFamily="49" charset="0"/>
              <a:buChar char="o"/>
            </a:pPr>
            <a:r>
              <a:rPr lang="es-ES" sz="2100" dirty="0">
                <a:solidFill>
                  <a:schemeClr val="tx2"/>
                </a:solidFill>
              </a:rPr>
              <a:t>Real Decreto 27/2016, de 29 de enero, por el que se aprueba el Reglamento técnico de control y certificación de patata de siembra.</a:t>
            </a:r>
          </a:p>
          <a:p>
            <a:pPr lvl="1">
              <a:spcBef>
                <a:spcPts val="600"/>
              </a:spcBef>
              <a:spcAft>
                <a:spcPts val="600"/>
              </a:spcAft>
              <a:buFont typeface="Courier New" panose="02070309020205020404" pitchFamily="49" charset="0"/>
              <a:buChar char="o"/>
            </a:pPr>
            <a:endParaRPr lang="es-ES" sz="2100" dirty="0">
              <a:solidFill>
                <a:schemeClr val="tx2"/>
              </a:solidFill>
            </a:endParaRPr>
          </a:p>
        </p:txBody>
      </p:sp>
      <p:grpSp>
        <p:nvGrpSpPr>
          <p:cNvPr id="32" name="Group 18">
            <a:extLst>
              <a:ext uri="{FF2B5EF4-FFF2-40B4-BE49-F238E27FC236}">
                <a16:creationId xmlns:a16="http://schemas.microsoft.com/office/drawing/2014/main" id="{7D838AEE-BC26-2872-3FDE-AD2B44E4F4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C51E942E-31E8-DBE9-217E-CC20145E0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869FE3FE-7B80-B9B5-93D5-075CB6435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B2D45A61-ECBD-D48C-568D-626F55D5F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B688DC1A-3034-CB7B-FF58-3D8CA6E48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5A0E94E7-B05E-7F08-4413-BD536A92C2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52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391645-707D-D23F-8175-427268EE1F7E}"/>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23E7306B-D725-D80A-43E0-5AEF73BF0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6C04AB47-7ABF-9305-1CF9-C14AC37A8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D936F513-6F6C-1768-1706-81E807331F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B7FF6131-114C-4CC1-16B4-DE8D514837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A02EDFA3-A1B1-DA0A-BA94-1BCEF05CD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626CC2-E528-FAFF-6565-6DB2E5C89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FE715BBC-8896-1364-95EF-6FCBB866C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836AFEC7-16F7-418C-E848-FAB1B03CC60E}"/>
              </a:ext>
            </a:extLst>
          </p:cNvPr>
          <p:cNvSpPr>
            <a:spLocks noGrp="1"/>
          </p:cNvSpPr>
          <p:nvPr>
            <p:ph type="title"/>
          </p:nvPr>
        </p:nvSpPr>
        <p:spPr>
          <a:xfrm>
            <a:off x="-26447" y="-122467"/>
            <a:ext cx="12218142" cy="770864"/>
          </a:xfrm>
          <a:solidFill>
            <a:schemeClr val="accent6">
              <a:lumMod val="20000"/>
              <a:lumOff val="80000"/>
            </a:schemeClr>
          </a:solidFill>
        </p:spPr>
        <p:txBody>
          <a:bodyPr>
            <a:normAutofit/>
          </a:bodyPr>
          <a:lstStyle/>
          <a:p>
            <a:r>
              <a:rPr lang="es-ES" sz="3600" b="1" dirty="0">
                <a:solidFill>
                  <a:srgbClr val="0070C0"/>
                </a:solidFill>
              </a:rPr>
              <a:t>2. Introducción</a:t>
            </a:r>
          </a:p>
        </p:txBody>
      </p:sp>
      <p:sp>
        <p:nvSpPr>
          <p:cNvPr id="3" name="Marcador de contenido 2">
            <a:extLst>
              <a:ext uri="{FF2B5EF4-FFF2-40B4-BE49-F238E27FC236}">
                <a16:creationId xmlns:a16="http://schemas.microsoft.com/office/drawing/2014/main" id="{C804C770-F324-5739-3735-3A0BE370AAE5}"/>
              </a:ext>
            </a:extLst>
          </p:cNvPr>
          <p:cNvSpPr>
            <a:spLocks noGrp="1"/>
          </p:cNvSpPr>
          <p:nvPr>
            <p:ph idx="1"/>
          </p:nvPr>
        </p:nvSpPr>
        <p:spPr>
          <a:xfrm>
            <a:off x="512301" y="1116401"/>
            <a:ext cx="5332914" cy="5581372"/>
          </a:xfrm>
        </p:spPr>
        <p:txBody>
          <a:bodyPr anchor="t">
            <a:normAutofit fontScale="85000" lnSpcReduction="20000"/>
          </a:bodyPr>
          <a:lstStyle/>
          <a:p>
            <a:pPr marL="0" indent="0">
              <a:buNone/>
            </a:pPr>
            <a:r>
              <a:rPr lang="es-ES" b="1" dirty="0">
                <a:solidFill>
                  <a:schemeClr val="tx2"/>
                </a:solidFill>
              </a:rPr>
              <a:t>Importancia del cultivo de la patata en Europa y España</a:t>
            </a:r>
          </a:p>
          <a:p>
            <a:pPr marL="0" indent="0" algn="just">
              <a:buNone/>
            </a:pPr>
            <a:endParaRPr lang="es-ES" sz="2400" dirty="0">
              <a:solidFill>
                <a:schemeClr val="tx2"/>
              </a:solidFill>
            </a:endParaRPr>
          </a:p>
          <a:p>
            <a:pPr algn="just"/>
            <a:r>
              <a:rPr lang="es-ES" sz="2400" dirty="0">
                <a:solidFill>
                  <a:schemeClr val="tx2"/>
                </a:solidFill>
              </a:rPr>
              <a:t>La patata es un cultivo muy importante en Europa, ya no solo por su valor nutricional, sino por su contribución al comercio y seguridad alimentaria, siendo un alimento crucial en la dieta europea y jugando un papel crucial en el comercio agrícola europeo. En definitiva, su cultivo y comercio son fundamentales para la estabilidad económica y la sostenibilidad de la política agraria comunitaria.</a:t>
            </a:r>
          </a:p>
          <a:p>
            <a:pPr algn="just"/>
            <a:endParaRPr lang="es-ES" sz="2400" dirty="0">
              <a:solidFill>
                <a:schemeClr val="tx2"/>
              </a:solidFill>
            </a:endParaRPr>
          </a:p>
          <a:p>
            <a:pPr algn="just"/>
            <a:r>
              <a:rPr lang="es-ES" sz="2400" dirty="0">
                <a:solidFill>
                  <a:schemeClr val="tx2"/>
                </a:solidFill>
              </a:rPr>
              <a:t>El cultivo de la patata tiene una serie de características productivas propias, que lo hace diferente de otros cultivos a nivel Europeo basado en la necesidad de obtención de material vegetal de reproducción (patata de siembra), conservación  y plantación posterior para la producción de patata de consumo.</a:t>
            </a:r>
          </a:p>
          <a:p>
            <a:pPr marL="0" indent="0" algn="just">
              <a:buNone/>
            </a:pPr>
            <a:endParaRPr lang="es-ES" sz="2400" dirty="0">
              <a:solidFill>
                <a:schemeClr val="tx2"/>
              </a:solidFill>
            </a:endParaRPr>
          </a:p>
        </p:txBody>
      </p:sp>
      <p:grpSp>
        <p:nvGrpSpPr>
          <p:cNvPr id="32" name="Group 18">
            <a:extLst>
              <a:ext uri="{FF2B5EF4-FFF2-40B4-BE49-F238E27FC236}">
                <a16:creationId xmlns:a16="http://schemas.microsoft.com/office/drawing/2014/main" id="{DF64FFBA-F16F-D5ED-2D06-C3EC70393B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6AFA1C7D-4E78-DEA5-AF7C-92668B898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433364C7-ED42-133A-1110-E3A59B19C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5133346C-73EA-2D6C-D274-84277DFFD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BAB0E5C8-E4FC-535B-A25E-B36CEFBD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CD84E01F-68C5-4795-5475-FB77A69277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F8C9153B-9BFF-AEFD-E5D9-57EAF515E48F}"/>
              </a:ext>
            </a:extLst>
          </p:cNvPr>
          <p:cNvPicPr>
            <a:picLocks noChangeAspect="1"/>
          </p:cNvPicPr>
          <p:nvPr/>
        </p:nvPicPr>
        <p:blipFill>
          <a:blip r:embed="rId3"/>
          <a:srcRect l="29525" t="16319" r="32310" b="1291"/>
          <a:stretch>
            <a:fillRect/>
          </a:stretch>
        </p:blipFill>
        <p:spPr>
          <a:xfrm>
            <a:off x="6818691" y="778655"/>
            <a:ext cx="4834070" cy="5478788"/>
          </a:xfrm>
          <a:prstGeom prst="rect">
            <a:avLst/>
          </a:prstGeom>
        </p:spPr>
      </p:pic>
      <p:sp>
        <p:nvSpPr>
          <p:cNvPr id="7" name="CuadroTexto 6">
            <a:extLst>
              <a:ext uri="{FF2B5EF4-FFF2-40B4-BE49-F238E27FC236}">
                <a16:creationId xmlns:a16="http://schemas.microsoft.com/office/drawing/2014/main" id="{3106573D-ADDB-0D92-3179-3C688CA37B88}"/>
              </a:ext>
            </a:extLst>
          </p:cNvPr>
          <p:cNvSpPr txBox="1"/>
          <p:nvPr/>
        </p:nvSpPr>
        <p:spPr>
          <a:xfrm>
            <a:off x="6818690" y="6389996"/>
            <a:ext cx="5381221" cy="307777"/>
          </a:xfrm>
          <a:prstGeom prst="rect">
            <a:avLst/>
          </a:prstGeom>
          <a:noFill/>
        </p:spPr>
        <p:txBody>
          <a:bodyPr wrap="square" rtlCol="0">
            <a:spAutoFit/>
          </a:bodyPr>
          <a:lstStyle/>
          <a:p>
            <a:r>
              <a:rPr lang="es-ES" sz="1400" dirty="0"/>
              <a:t>Fuente EPPO: </a:t>
            </a:r>
            <a:r>
              <a:rPr lang="en-US" sz="1400" dirty="0"/>
              <a:t>PM 4/28 (2) Certification scheme for seed potatoes</a:t>
            </a:r>
            <a:endParaRPr lang="es-ES" sz="1400" dirty="0"/>
          </a:p>
        </p:txBody>
      </p:sp>
    </p:spTree>
    <p:extLst>
      <p:ext uri="{BB962C8B-B14F-4D97-AF65-F5344CB8AC3E}">
        <p14:creationId xmlns:p14="http://schemas.microsoft.com/office/powerpoint/2010/main" val="67857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66B603-9FB5-4412-3647-2CF8102A73B9}"/>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D6E25CBF-DDDA-FA0A-9B86-4A6F3D870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1EF7242E-0DEC-6566-90F9-821CD3DB3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8850767A-43B2-B812-FB52-A7A2AC6CBA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EF3A9482-A509-7F6C-B61E-18E94B5235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E05E972E-20D2-D017-2CFF-9128F6B5A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49AF2F4-E993-A299-2713-9474F33F6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1D582182-2029-FC4F-8CA0-922C2A1F1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9DEDDE0B-E834-B713-B23D-ED383BABC338}"/>
              </a:ext>
            </a:extLst>
          </p:cNvPr>
          <p:cNvSpPr>
            <a:spLocks noGrp="1"/>
          </p:cNvSpPr>
          <p:nvPr>
            <p:ph type="title"/>
          </p:nvPr>
        </p:nvSpPr>
        <p:spPr>
          <a:xfrm>
            <a:off x="-26447" y="-122467"/>
            <a:ext cx="12218142" cy="770864"/>
          </a:xfrm>
          <a:solidFill>
            <a:schemeClr val="accent6">
              <a:lumMod val="20000"/>
              <a:lumOff val="80000"/>
            </a:schemeClr>
          </a:solidFill>
        </p:spPr>
        <p:txBody>
          <a:bodyPr>
            <a:normAutofit/>
          </a:bodyPr>
          <a:lstStyle/>
          <a:p>
            <a:r>
              <a:rPr lang="es-ES" sz="3600" dirty="0">
                <a:solidFill>
                  <a:srgbClr val="0070C0"/>
                </a:solidFill>
              </a:rPr>
              <a:t>2. Introducción</a:t>
            </a:r>
          </a:p>
        </p:txBody>
      </p:sp>
      <p:grpSp>
        <p:nvGrpSpPr>
          <p:cNvPr id="32" name="Group 18">
            <a:extLst>
              <a:ext uri="{FF2B5EF4-FFF2-40B4-BE49-F238E27FC236}">
                <a16:creationId xmlns:a16="http://schemas.microsoft.com/office/drawing/2014/main" id="{A59D79EA-4404-6D42-799E-824DEC91C7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D2092F9C-594D-BDD5-618C-35140895F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CFCD519F-518D-3222-A4AE-DCCF71C2C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64C81D3F-200F-4EA6-77BC-46CF00BFB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CA77D5AE-1A07-238B-BFFF-14F85C687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7F9A5C83-F133-C878-B8C3-B2FC33D71B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Marcador de contenido 12">
            <a:extLst>
              <a:ext uri="{FF2B5EF4-FFF2-40B4-BE49-F238E27FC236}">
                <a16:creationId xmlns:a16="http://schemas.microsoft.com/office/drawing/2014/main" id="{B5B6D31C-D890-E1AF-925F-8E9BE427288B}"/>
              </a:ext>
            </a:extLst>
          </p:cNvPr>
          <p:cNvGraphicFramePr>
            <a:graphicFrameLocks noGrp="1"/>
          </p:cNvGraphicFramePr>
          <p:nvPr>
            <p:ph idx="1"/>
            <p:extLst>
              <p:ext uri="{D42A27DB-BD31-4B8C-83A1-F6EECF244321}">
                <p14:modId xmlns:p14="http://schemas.microsoft.com/office/powerpoint/2010/main" val="40729729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2561109F-D72D-01A4-4D2B-636F82047A7F}"/>
              </a:ext>
            </a:extLst>
          </p:cNvPr>
          <p:cNvSpPr txBox="1"/>
          <p:nvPr/>
        </p:nvSpPr>
        <p:spPr>
          <a:xfrm>
            <a:off x="1158266" y="2312221"/>
            <a:ext cx="1931578" cy="461665"/>
          </a:xfrm>
          <a:prstGeom prst="rect">
            <a:avLst/>
          </a:prstGeom>
          <a:noFill/>
        </p:spPr>
        <p:txBody>
          <a:bodyPr wrap="square" rtlCol="0">
            <a:spAutoFit/>
          </a:bodyPr>
          <a:lstStyle/>
          <a:p>
            <a:r>
              <a:rPr lang="es-ES" sz="2400" b="1" dirty="0">
                <a:solidFill>
                  <a:schemeClr val="tx2"/>
                </a:solidFill>
              </a:rPr>
              <a:t>Producción:</a:t>
            </a:r>
          </a:p>
        </p:txBody>
      </p:sp>
      <p:sp>
        <p:nvSpPr>
          <p:cNvPr id="11" name="CuadroTexto 10">
            <a:extLst>
              <a:ext uri="{FF2B5EF4-FFF2-40B4-BE49-F238E27FC236}">
                <a16:creationId xmlns:a16="http://schemas.microsoft.com/office/drawing/2014/main" id="{BBF58339-C562-2B14-F001-84541F94D672}"/>
              </a:ext>
            </a:extLst>
          </p:cNvPr>
          <p:cNvSpPr txBox="1"/>
          <p:nvPr/>
        </p:nvSpPr>
        <p:spPr>
          <a:xfrm>
            <a:off x="1158266" y="3807116"/>
            <a:ext cx="1949808" cy="461665"/>
          </a:xfrm>
          <a:prstGeom prst="rect">
            <a:avLst/>
          </a:prstGeom>
          <a:noFill/>
        </p:spPr>
        <p:txBody>
          <a:bodyPr wrap="square">
            <a:spAutoFit/>
          </a:bodyPr>
          <a:lstStyle/>
          <a:p>
            <a:r>
              <a:rPr lang="es-ES" sz="2400" b="1" dirty="0">
                <a:solidFill>
                  <a:schemeClr val="tx2"/>
                </a:solidFill>
              </a:rPr>
              <a:t>Comercio:</a:t>
            </a:r>
          </a:p>
        </p:txBody>
      </p:sp>
      <p:sp>
        <p:nvSpPr>
          <p:cNvPr id="12" name="CuadroTexto 11">
            <a:extLst>
              <a:ext uri="{FF2B5EF4-FFF2-40B4-BE49-F238E27FC236}">
                <a16:creationId xmlns:a16="http://schemas.microsoft.com/office/drawing/2014/main" id="{39FC0E35-F11A-F0D3-A6EA-68AE61D1B2F0}"/>
              </a:ext>
            </a:extLst>
          </p:cNvPr>
          <p:cNvSpPr txBox="1"/>
          <p:nvPr/>
        </p:nvSpPr>
        <p:spPr>
          <a:xfrm>
            <a:off x="1158266" y="5274299"/>
            <a:ext cx="2145055" cy="461665"/>
          </a:xfrm>
          <a:prstGeom prst="rect">
            <a:avLst/>
          </a:prstGeom>
          <a:noFill/>
        </p:spPr>
        <p:txBody>
          <a:bodyPr wrap="square">
            <a:spAutoFit/>
          </a:bodyPr>
          <a:lstStyle/>
          <a:p>
            <a:r>
              <a:rPr lang="es-ES" sz="2400" b="1" dirty="0">
                <a:solidFill>
                  <a:schemeClr val="tx2"/>
                </a:solidFill>
              </a:rPr>
              <a:t>Cultivo:</a:t>
            </a:r>
          </a:p>
        </p:txBody>
      </p:sp>
      <p:sp>
        <p:nvSpPr>
          <p:cNvPr id="2" name="CuadroTexto 1">
            <a:extLst>
              <a:ext uri="{FF2B5EF4-FFF2-40B4-BE49-F238E27FC236}">
                <a16:creationId xmlns:a16="http://schemas.microsoft.com/office/drawing/2014/main" id="{3E09577B-178C-AC2D-29E3-3C716ADE3871}"/>
              </a:ext>
            </a:extLst>
          </p:cNvPr>
          <p:cNvSpPr txBox="1"/>
          <p:nvPr/>
        </p:nvSpPr>
        <p:spPr>
          <a:xfrm>
            <a:off x="486137" y="1064871"/>
            <a:ext cx="10776030" cy="738664"/>
          </a:xfrm>
          <a:prstGeom prst="rect">
            <a:avLst/>
          </a:prstGeom>
          <a:noFill/>
        </p:spPr>
        <p:txBody>
          <a:bodyPr wrap="square" rtlCol="0">
            <a:spAutoFit/>
          </a:bodyPr>
          <a:lstStyle/>
          <a:p>
            <a:r>
              <a:rPr lang="es-ES" sz="2400" b="1" dirty="0">
                <a:solidFill>
                  <a:schemeClr val="tx2"/>
                </a:solidFill>
              </a:rPr>
              <a:t>Importancia del cultivo de la patata en Europa y España</a:t>
            </a:r>
          </a:p>
          <a:p>
            <a:endParaRPr lang="es-ES" dirty="0"/>
          </a:p>
        </p:txBody>
      </p:sp>
      <p:sp>
        <p:nvSpPr>
          <p:cNvPr id="3" name="CuadroTexto 2">
            <a:extLst>
              <a:ext uri="{FF2B5EF4-FFF2-40B4-BE49-F238E27FC236}">
                <a16:creationId xmlns:a16="http://schemas.microsoft.com/office/drawing/2014/main" id="{E0913DE0-0AF9-A5FD-BFB9-4BBEF41F1161}"/>
              </a:ext>
            </a:extLst>
          </p:cNvPr>
          <p:cNvSpPr txBox="1"/>
          <p:nvPr/>
        </p:nvSpPr>
        <p:spPr>
          <a:xfrm>
            <a:off x="1331089" y="6447099"/>
            <a:ext cx="9444941" cy="338554"/>
          </a:xfrm>
          <a:prstGeom prst="rect">
            <a:avLst/>
          </a:prstGeom>
          <a:noFill/>
        </p:spPr>
        <p:txBody>
          <a:bodyPr wrap="square" rtlCol="0">
            <a:spAutoFit/>
          </a:bodyPr>
          <a:lstStyle/>
          <a:p>
            <a:r>
              <a:rPr lang="es-ES" sz="1600" dirty="0"/>
              <a:t>Fuente: MAPA. INFORME DE CAMPAÑA 2024 DE PATATA</a:t>
            </a:r>
          </a:p>
        </p:txBody>
      </p:sp>
    </p:spTree>
    <p:extLst>
      <p:ext uri="{BB962C8B-B14F-4D97-AF65-F5344CB8AC3E}">
        <p14:creationId xmlns:p14="http://schemas.microsoft.com/office/powerpoint/2010/main" val="225853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2B92D5-EB42-C614-28EE-0639A864667B}"/>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D3B16A5D-14AD-8EF2-4B08-75A7E36EC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FF6E978B-A5AD-E84D-2D72-782BB23DC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773E937B-A5CF-52BF-14BC-A98088B2F8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D20B7FDD-6810-DF1B-4519-531405867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2980D779-ED33-79CD-DB73-038E6F11B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61DB408-8988-5A65-52EF-A2E45052C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CC1C4C75-C287-AAF6-BDB1-E67DDC3BC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BC08FD0F-F9DA-07D0-46BA-A76EFC209BBC}"/>
              </a:ext>
            </a:extLst>
          </p:cNvPr>
          <p:cNvSpPr>
            <a:spLocks noGrp="1"/>
          </p:cNvSpPr>
          <p:nvPr>
            <p:ph type="title"/>
          </p:nvPr>
        </p:nvSpPr>
        <p:spPr>
          <a:xfrm>
            <a:off x="-26447" y="-122467"/>
            <a:ext cx="12218142" cy="770864"/>
          </a:xfrm>
          <a:solidFill>
            <a:schemeClr val="accent6">
              <a:lumMod val="20000"/>
              <a:lumOff val="80000"/>
            </a:schemeClr>
          </a:solidFill>
        </p:spPr>
        <p:txBody>
          <a:bodyPr>
            <a:normAutofit/>
          </a:bodyPr>
          <a:lstStyle/>
          <a:p>
            <a:r>
              <a:rPr lang="es-ES" sz="3600" b="1" dirty="0">
                <a:solidFill>
                  <a:srgbClr val="0070C0"/>
                </a:solidFill>
              </a:rPr>
              <a:t>2. Introducción</a:t>
            </a:r>
          </a:p>
        </p:txBody>
      </p:sp>
      <p:sp>
        <p:nvSpPr>
          <p:cNvPr id="3" name="Marcador de contenido 2">
            <a:extLst>
              <a:ext uri="{FF2B5EF4-FFF2-40B4-BE49-F238E27FC236}">
                <a16:creationId xmlns:a16="http://schemas.microsoft.com/office/drawing/2014/main" id="{C4224AD3-B6B0-5A52-E710-0D1541E19D70}"/>
              </a:ext>
            </a:extLst>
          </p:cNvPr>
          <p:cNvSpPr>
            <a:spLocks noGrp="1"/>
          </p:cNvSpPr>
          <p:nvPr>
            <p:ph idx="1"/>
          </p:nvPr>
        </p:nvSpPr>
        <p:spPr>
          <a:xfrm>
            <a:off x="523875" y="1323975"/>
            <a:ext cx="6571406" cy="4848225"/>
          </a:xfrm>
        </p:spPr>
        <p:txBody>
          <a:bodyPr anchor="t">
            <a:normAutofit/>
          </a:bodyPr>
          <a:lstStyle/>
          <a:p>
            <a:pPr marL="0" indent="0">
              <a:buNone/>
            </a:pPr>
            <a:r>
              <a:rPr lang="es-ES" sz="2400" b="1" dirty="0">
                <a:solidFill>
                  <a:schemeClr val="tx2"/>
                </a:solidFill>
              </a:rPr>
              <a:t>La sanidad vegetal en el cultivo de la patata:</a:t>
            </a:r>
          </a:p>
          <a:p>
            <a:pPr marL="0" indent="0">
              <a:buNone/>
            </a:pPr>
            <a:endParaRPr lang="es-ES" sz="2000" b="1" dirty="0">
              <a:solidFill>
                <a:schemeClr val="tx2"/>
              </a:solidFill>
            </a:endParaRPr>
          </a:p>
          <a:p>
            <a:pPr algn="just"/>
            <a:r>
              <a:rPr lang="es-ES" sz="2000" dirty="0">
                <a:solidFill>
                  <a:schemeClr val="tx2"/>
                </a:solidFill>
              </a:rPr>
              <a:t>La sanidad vegetal no es ajena a las características propias del sistema de producción y por tanto debe de existir un control en cada uno de los pasos del cultivo del cultivo, desde los procesos que se llevan a cabo para la producción de la patata de siembra hasta que la patata de consumo llega a lineal del supermercado.</a:t>
            </a:r>
          </a:p>
          <a:p>
            <a:pPr algn="just"/>
            <a:r>
              <a:rPr lang="es-ES" sz="2000" dirty="0">
                <a:solidFill>
                  <a:schemeClr val="tx2"/>
                </a:solidFill>
              </a:rPr>
              <a:t>Para lo cual se ha elaborado conjuntamente un manual específico por parte del MAPA junto con las comunidades autónomas para una mejor aplicación de la normativa fitosanitaria por parte de los inspectores de sanidad vegetal de las autoridades competentes en la materia de las comunidades autónomas.</a:t>
            </a:r>
          </a:p>
        </p:txBody>
      </p:sp>
      <p:grpSp>
        <p:nvGrpSpPr>
          <p:cNvPr id="32" name="Group 18">
            <a:extLst>
              <a:ext uri="{FF2B5EF4-FFF2-40B4-BE49-F238E27FC236}">
                <a16:creationId xmlns:a16="http://schemas.microsoft.com/office/drawing/2014/main" id="{C07475B6-E465-D550-4B3A-3A2EC292F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7D7EAB7D-41F1-E997-36F2-44AAD57BB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C8A0A01A-0F94-3EF8-8329-912624D8E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76528A5D-1AC0-31F9-503B-AD3F9BDD5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E25B9A6F-54D7-41CF-10E1-17C6C2E60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E408C883-9B3B-04EE-34B0-27DFC9510B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DB576DB0-99CD-2DCD-704D-78ECFC47F6DC}"/>
              </a:ext>
            </a:extLst>
          </p:cNvPr>
          <p:cNvPicPr>
            <a:picLocks noChangeAspect="1"/>
          </p:cNvPicPr>
          <p:nvPr/>
        </p:nvPicPr>
        <p:blipFill>
          <a:blip r:embed="rId3"/>
          <a:srcRect l="29464" t="12755" r="35625" b="8503"/>
          <a:stretch>
            <a:fillRect/>
          </a:stretch>
        </p:blipFill>
        <p:spPr>
          <a:xfrm>
            <a:off x="7457110" y="1054037"/>
            <a:ext cx="4394695" cy="5203950"/>
          </a:xfrm>
          <a:prstGeom prst="rect">
            <a:avLst/>
          </a:prstGeom>
        </p:spPr>
      </p:pic>
    </p:spTree>
    <p:extLst>
      <p:ext uri="{BB962C8B-B14F-4D97-AF65-F5344CB8AC3E}">
        <p14:creationId xmlns:p14="http://schemas.microsoft.com/office/powerpoint/2010/main" val="422694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E10865-8F03-0152-D284-DE34985D3339}"/>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74E6CFF9-E070-9DCE-9218-7691EDFEF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5BA99973-6D30-3060-D27A-B5FC2D852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2B47BC95-1D50-D606-6E5D-7D32C15E4D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F70239D2-5A32-E827-8720-0C644D87A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87C3724F-5E39-706D-1208-CAAFD148C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9CDF7E-DD9D-13E1-BADF-4D03967C0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FC8DA0D8-9D2B-0267-C8AB-0B37F5930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0A4B712A-1A99-E45B-4E01-87E6D390F9E6}"/>
              </a:ext>
            </a:extLst>
          </p:cNvPr>
          <p:cNvSpPr>
            <a:spLocks noGrp="1"/>
          </p:cNvSpPr>
          <p:nvPr>
            <p:ph type="title"/>
          </p:nvPr>
        </p:nvSpPr>
        <p:spPr>
          <a:xfrm>
            <a:off x="-26447" y="-122467"/>
            <a:ext cx="12218142" cy="770864"/>
          </a:xfrm>
          <a:solidFill>
            <a:schemeClr val="accent6">
              <a:lumMod val="20000"/>
              <a:lumOff val="80000"/>
            </a:schemeClr>
          </a:solidFill>
        </p:spPr>
        <p:txBody>
          <a:bodyPr>
            <a:normAutofit/>
          </a:bodyPr>
          <a:lstStyle/>
          <a:p>
            <a:r>
              <a:rPr lang="es-ES" sz="3600" b="1" dirty="0">
                <a:solidFill>
                  <a:srgbClr val="0070C0"/>
                </a:solidFill>
              </a:rPr>
              <a:t>2. Introducción</a:t>
            </a:r>
            <a:endParaRPr lang="es-ES" sz="3600" dirty="0">
              <a:solidFill>
                <a:schemeClr val="tx2"/>
              </a:solidFill>
            </a:endParaRPr>
          </a:p>
        </p:txBody>
      </p:sp>
      <p:sp>
        <p:nvSpPr>
          <p:cNvPr id="3" name="Marcador de contenido 2">
            <a:extLst>
              <a:ext uri="{FF2B5EF4-FFF2-40B4-BE49-F238E27FC236}">
                <a16:creationId xmlns:a16="http://schemas.microsoft.com/office/drawing/2014/main" id="{987EA8F8-F012-A0A7-5766-F2EFBDA1B52D}"/>
              </a:ext>
            </a:extLst>
          </p:cNvPr>
          <p:cNvSpPr>
            <a:spLocks noGrp="1"/>
          </p:cNvSpPr>
          <p:nvPr>
            <p:ph idx="1"/>
          </p:nvPr>
        </p:nvSpPr>
        <p:spPr>
          <a:xfrm>
            <a:off x="523874" y="895140"/>
            <a:ext cx="10934701" cy="5645359"/>
          </a:xfrm>
        </p:spPr>
        <p:txBody>
          <a:bodyPr anchor="t">
            <a:normAutofit fontScale="92500" lnSpcReduction="20000"/>
          </a:bodyPr>
          <a:lstStyle/>
          <a:p>
            <a:pPr marL="0" indent="0">
              <a:buNone/>
            </a:pPr>
            <a:r>
              <a:rPr lang="es-ES" sz="2600" b="1" dirty="0">
                <a:solidFill>
                  <a:schemeClr val="tx2"/>
                </a:solidFill>
              </a:rPr>
              <a:t>La sanidad vegetal en el cultivo de la patata</a:t>
            </a:r>
          </a:p>
          <a:p>
            <a:pPr marL="0" indent="0" algn="just">
              <a:buNone/>
            </a:pPr>
            <a:endParaRPr lang="es-ES" sz="2000" dirty="0">
              <a:solidFill>
                <a:schemeClr val="tx2"/>
              </a:solidFill>
            </a:endParaRPr>
          </a:p>
          <a:p>
            <a:pPr marL="0" indent="0" algn="just">
              <a:buNone/>
            </a:pPr>
            <a:r>
              <a:rPr lang="es-ES" sz="2200" dirty="0">
                <a:solidFill>
                  <a:schemeClr val="tx2"/>
                </a:solidFill>
              </a:rPr>
              <a:t>La base para el control de la sanidad vegetal en el sector de la patata, dadas sus especiales características, debe de pivotar en un sistema de control basado en:</a:t>
            </a:r>
          </a:p>
          <a:p>
            <a:pPr marL="0" indent="0" algn="just">
              <a:buNone/>
            </a:pPr>
            <a:endParaRPr lang="es-ES" sz="2200" dirty="0">
              <a:solidFill>
                <a:schemeClr val="tx2"/>
              </a:solidFill>
            </a:endParaRPr>
          </a:p>
          <a:p>
            <a:pPr algn="just"/>
            <a:r>
              <a:rPr lang="es-ES" sz="2200" dirty="0">
                <a:solidFill>
                  <a:schemeClr val="tx2"/>
                </a:solidFill>
              </a:rPr>
              <a:t> Control de los diferentes tipos de </a:t>
            </a:r>
            <a:r>
              <a:rPr lang="es-ES" sz="2200" b="1" dirty="0">
                <a:solidFill>
                  <a:schemeClr val="tx2"/>
                </a:solidFill>
              </a:rPr>
              <a:t>material vegetal </a:t>
            </a:r>
            <a:r>
              <a:rPr lang="es-ES" sz="2200" dirty="0">
                <a:solidFill>
                  <a:schemeClr val="tx2"/>
                </a:solidFill>
              </a:rPr>
              <a:t>existentes dentro del ciclo de producción:</a:t>
            </a:r>
          </a:p>
          <a:p>
            <a:pPr marL="0" indent="0">
              <a:buNone/>
            </a:pPr>
            <a:r>
              <a:rPr lang="es-ES" sz="2200" b="1" dirty="0">
                <a:solidFill>
                  <a:schemeClr val="tx2"/>
                </a:solidFill>
              </a:rPr>
              <a:t>	</a:t>
            </a:r>
          </a:p>
          <a:p>
            <a:pPr marL="457200" lvl="1" indent="0">
              <a:buNone/>
            </a:pPr>
            <a:r>
              <a:rPr lang="es-ES" sz="2200" dirty="0">
                <a:solidFill>
                  <a:schemeClr val="tx2"/>
                </a:solidFill>
              </a:rPr>
              <a:t>A.	Tubérculos de </a:t>
            </a:r>
            <a:r>
              <a:rPr lang="es-ES" sz="2200" dirty="0" err="1">
                <a:solidFill>
                  <a:schemeClr val="tx2"/>
                </a:solidFill>
              </a:rPr>
              <a:t>Solanum</a:t>
            </a:r>
            <a:r>
              <a:rPr lang="es-ES" sz="2200" dirty="0">
                <a:solidFill>
                  <a:schemeClr val="tx2"/>
                </a:solidFill>
              </a:rPr>
              <a:t> </a:t>
            </a:r>
            <a:r>
              <a:rPr lang="es-ES" sz="2200" dirty="0" err="1">
                <a:solidFill>
                  <a:schemeClr val="tx2"/>
                </a:solidFill>
              </a:rPr>
              <a:t>tuberosum</a:t>
            </a:r>
            <a:r>
              <a:rPr lang="es-ES" sz="2200" dirty="0">
                <a:solidFill>
                  <a:schemeClr val="tx2"/>
                </a:solidFill>
              </a:rPr>
              <a:t> destinados a la plantación. (Patata de siembra. MVR)</a:t>
            </a:r>
          </a:p>
          <a:p>
            <a:pPr marL="457200" lvl="1" indent="0">
              <a:buNone/>
            </a:pPr>
            <a:r>
              <a:rPr lang="es-ES" sz="2200" dirty="0">
                <a:solidFill>
                  <a:schemeClr val="tx2"/>
                </a:solidFill>
              </a:rPr>
              <a:t>B.	Tubérculos de </a:t>
            </a:r>
            <a:r>
              <a:rPr lang="es-ES" sz="2200" dirty="0" err="1">
                <a:solidFill>
                  <a:schemeClr val="tx2"/>
                </a:solidFill>
              </a:rPr>
              <a:t>Solanum</a:t>
            </a:r>
            <a:r>
              <a:rPr lang="es-ES" sz="2200" dirty="0">
                <a:solidFill>
                  <a:schemeClr val="tx2"/>
                </a:solidFill>
              </a:rPr>
              <a:t> </a:t>
            </a:r>
            <a:r>
              <a:rPr lang="es-ES" sz="2200" dirty="0" err="1">
                <a:solidFill>
                  <a:schemeClr val="tx2"/>
                </a:solidFill>
              </a:rPr>
              <a:t>tuberosum</a:t>
            </a:r>
            <a:r>
              <a:rPr lang="es-ES" sz="2200" dirty="0">
                <a:solidFill>
                  <a:schemeClr val="tx2"/>
                </a:solidFill>
              </a:rPr>
              <a:t> no destinados a la plantación.</a:t>
            </a:r>
          </a:p>
          <a:p>
            <a:pPr marL="457200" lvl="1" indent="0">
              <a:buNone/>
            </a:pPr>
            <a:r>
              <a:rPr lang="es-ES" sz="2200" dirty="0">
                <a:solidFill>
                  <a:schemeClr val="tx2"/>
                </a:solidFill>
              </a:rPr>
              <a:t>C.	Vegetales de </a:t>
            </a:r>
            <a:r>
              <a:rPr lang="es-ES" sz="2200" dirty="0" err="1">
                <a:solidFill>
                  <a:schemeClr val="tx2"/>
                </a:solidFill>
              </a:rPr>
              <a:t>Solanum</a:t>
            </a:r>
            <a:r>
              <a:rPr lang="es-ES" sz="2200" dirty="0">
                <a:solidFill>
                  <a:schemeClr val="tx2"/>
                </a:solidFill>
              </a:rPr>
              <a:t> destinados a la plantación.</a:t>
            </a:r>
          </a:p>
          <a:p>
            <a:pPr marL="457200" lvl="1" indent="0">
              <a:buNone/>
            </a:pPr>
            <a:r>
              <a:rPr lang="es-ES" sz="2200" dirty="0">
                <a:solidFill>
                  <a:schemeClr val="tx2"/>
                </a:solidFill>
              </a:rPr>
              <a:t>D.	Semillas verdaderas de S. </a:t>
            </a:r>
            <a:r>
              <a:rPr lang="es-ES" sz="2200" dirty="0" err="1">
                <a:solidFill>
                  <a:schemeClr val="tx2"/>
                </a:solidFill>
              </a:rPr>
              <a:t>tuberosum</a:t>
            </a:r>
            <a:r>
              <a:rPr lang="es-ES" sz="2200" dirty="0">
                <a:solidFill>
                  <a:schemeClr val="tx2"/>
                </a:solidFill>
              </a:rPr>
              <a:t>.</a:t>
            </a:r>
          </a:p>
          <a:p>
            <a:endParaRPr lang="es-ES" sz="2200" dirty="0">
              <a:solidFill>
                <a:schemeClr val="tx2"/>
              </a:solidFill>
            </a:endParaRPr>
          </a:p>
          <a:p>
            <a:r>
              <a:rPr lang="es-ES" sz="2200" b="1" dirty="0">
                <a:solidFill>
                  <a:schemeClr val="tx2"/>
                </a:solidFill>
              </a:rPr>
              <a:t>Plagas asociadas </a:t>
            </a:r>
            <a:r>
              <a:rPr lang="es-ES" sz="2200" dirty="0">
                <a:solidFill>
                  <a:schemeClr val="tx2"/>
                </a:solidFill>
              </a:rPr>
              <a:t>a la patata en cada una de las fases del ciclo de producción :</a:t>
            </a:r>
          </a:p>
          <a:p>
            <a:pPr marL="0" indent="0">
              <a:buNone/>
            </a:pPr>
            <a:endParaRPr lang="es-ES" sz="2200" dirty="0">
              <a:solidFill>
                <a:schemeClr val="tx2"/>
              </a:solidFill>
            </a:endParaRPr>
          </a:p>
          <a:p>
            <a:pPr marL="971550" lvl="1" indent="-514350">
              <a:buFont typeface="+mj-lt"/>
              <a:buAutoNum type="romanUcPeriod"/>
            </a:pPr>
            <a:r>
              <a:rPr lang="es-ES" sz="2200" dirty="0">
                <a:solidFill>
                  <a:schemeClr val="tx2"/>
                </a:solidFill>
              </a:rPr>
              <a:t>Plagas cuarentenarias (</a:t>
            </a:r>
            <a:r>
              <a:rPr lang="es-ES" sz="2200" dirty="0" err="1">
                <a:solidFill>
                  <a:schemeClr val="tx2"/>
                </a:solidFill>
              </a:rPr>
              <a:t>PCs</a:t>
            </a:r>
            <a:r>
              <a:rPr lang="es-ES" sz="2200" dirty="0">
                <a:solidFill>
                  <a:schemeClr val="tx2"/>
                </a:solidFill>
              </a:rPr>
              <a:t>)	</a:t>
            </a:r>
          </a:p>
          <a:p>
            <a:pPr marL="971550" lvl="1" indent="-514350">
              <a:buFont typeface="+mj-lt"/>
              <a:buAutoNum type="romanUcPeriod"/>
            </a:pPr>
            <a:r>
              <a:rPr lang="es-ES" sz="2200" dirty="0">
                <a:solidFill>
                  <a:schemeClr val="tx2"/>
                </a:solidFill>
              </a:rPr>
              <a:t>Plagas prioritarias (</a:t>
            </a:r>
            <a:r>
              <a:rPr lang="es-ES" sz="2200" dirty="0" err="1">
                <a:solidFill>
                  <a:schemeClr val="tx2"/>
                </a:solidFill>
              </a:rPr>
              <a:t>PPs</a:t>
            </a:r>
            <a:r>
              <a:rPr lang="es-ES" sz="2200" dirty="0">
                <a:solidFill>
                  <a:schemeClr val="tx2"/>
                </a:solidFill>
              </a:rPr>
              <a:t>)	</a:t>
            </a:r>
          </a:p>
          <a:p>
            <a:pPr marL="971550" lvl="1" indent="-514350">
              <a:buFont typeface="+mj-lt"/>
              <a:buAutoNum type="romanUcPeriod"/>
            </a:pPr>
            <a:r>
              <a:rPr lang="es-ES" sz="2200" dirty="0">
                <a:solidFill>
                  <a:schemeClr val="tx2"/>
                </a:solidFill>
              </a:rPr>
              <a:t>Plagas reguladas no cuarentenarias (</a:t>
            </a:r>
            <a:r>
              <a:rPr lang="es-ES" sz="2200" dirty="0" err="1">
                <a:solidFill>
                  <a:schemeClr val="tx2"/>
                </a:solidFill>
              </a:rPr>
              <a:t>PRNCs</a:t>
            </a:r>
            <a:r>
              <a:rPr lang="es-ES" sz="2200" dirty="0">
                <a:solidFill>
                  <a:schemeClr val="tx2"/>
                </a:solidFill>
              </a:rPr>
              <a:t>) ( Patata de siembra. MVR)</a:t>
            </a:r>
          </a:p>
        </p:txBody>
      </p:sp>
      <p:grpSp>
        <p:nvGrpSpPr>
          <p:cNvPr id="32" name="Group 18">
            <a:extLst>
              <a:ext uri="{FF2B5EF4-FFF2-40B4-BE49-F238E27FC236}">
                <a16:creationId xmlns:a16="http://schemas.microsoft.com/office/drawing/2014/main" id="{AD59525D-9286-A764-C459-DFFFF7EDDE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0925F46A-D748-B93B-398D-CE29D5DAC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C8D30AC4-9077-001C-76F2-DEF8AF63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6A1EFE87-9E77-9358-E90D-879E8AF82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472BCB24-9446-4DAB-5546-2A8D0B00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2BAA7361-DA51-4294-E523-676CD7FAE86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04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8F75C9-5444-A387-4EA6-CA541B47C2A3}"/>
            </a:ext>
          </a:extLst>
        </p:cNvPr>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0BC3F072-D409-0F87-F1B0-E2DF60F7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166AD28B-29FE-91E2-DF08-E0D54A8A2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2">
            <a:extLst>
              <a:ext uri="{FF2B5EF4-FFF2-40B4-BE49-F238E27FC236}">
                <a16:creationId xmlns:a16="http://schemas.microsoft.com/office/drawing/2014/main" id="{ABB6CBEF-2254-D630-EFEA-D4F1D96D4F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9" name="Freeform: Shape 13">
              <a:extLst>
                <a:ext uri="{FF2B5EF4-FFF2-40B4-BE49-F238E27FC236}">
                  <a16:creationId xmlns:a16="http://schemas.microsoft.com/office/drawing/2014/main" id="{9E30AAFE-2E58-AD4E-1FD1-662B443E8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4">
              <a:extLst>
                <a:ext uri="{FF2B5EF4-FFF2-40B4-BE49-F238E27FC236}">
                  <a16:creationId xmlns:a16="http://schemas.microsoft.com/office/drawing/2014/main" id="{2D6F71C5-2E2D-B7E3-2296-96727C846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D7057E3-F0C3-AB55-2C48-F6760A36F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6E402EE0-9703-1961-FF1E-F29FE814E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5">
            <a:extLst>
              <a:ext uri="{FF2B5EF4-FFF2-40B4-BE49-F238E27FC236}">
                <a16:creationId xmlns:a16="http://schemas.microsoft.com/office/drawing/2014/main" id="{3863C247-8404-5432-06D8-067D5D1B7092}"/>
              </a:ext>
            </a:extLst>
          </p:cNvPr>
          <p:cNvSpPr>
            <a:spLocks noGrp="1"/>
          </p:cNvSpPr>
          <p:nvPr>
            <p:ph type="title"/>
          </p:nvPr>
        </p:nvSpPr>
        <p:spPr>
          <a:xfrm>
            <a:off x="-26447" y="-122467"/>
            <a:ext cx="12218142" cy="770864"/>
          </a:xfrm>
          <a:solidFill>
            <a:schemeClr val="accent6">
              <a:lumMod val="20000"/>
              <a:lumOff val="80000"/>
            </a:schemeClr>
          </a:solidFill>
        </p:spPr>
        <p:txBody>
          <a:bodyPr>
            <a:normAutofit/>
          </a:bodyPr>
          <a:lstStyle/>
          <a:p>
            <a:r>
              <a:rPr lang="es-ES" sz="3600" b="1" dirty="0">
                <a:solidFill>
                  <a:srgbClr val="0070C0"/>
                </a:solidFill>
              </a:rPr>
              <a:t>2. Introducción</a:t>
            </a:r>
            <a:endParaRPr lang="es-ES" sz="3600" dirty="0">
              <a:solidFill>
                <a:schemeClr val="tx2"/>
              </a:solidFill>
            </a:endParaRPr>
          </a:p>
        </p:txBody>
      </p:sp>
      <p:sp>
        <p:nvSpPr>
          <p:cNvPr id="3" name="Marcador de contenido 2">
            <a:extLst>
              <a:ext uri="{FF2B5EF4-FFF2-40B4-BE49-F238E27FC236}">
                <a16:creationId xmlns:a16="http://schemas.microsoft.com/office/drawing/2014/main" id="{79315B72-A6E4-1932-167B-338575C9A348}"/>
              </a:ext>
            </a:extLst>
          </p:cNvPr>
          <p:cNvSpPr>
            <a:spLocks noGrp="1"/>
          </p:cNvSpPr>
          <p:nvPr>
            <p:ph idx="1"/>
          </p:nvPr>
        </p:nvSpPr>
        <p:spPr>
          <a:xfrm>
            <a:off x="523874" y="895140"/>
            <a:ext cx="10934701" cy="5645359"/>
          </a:xfrm>
        </p:spPr>
        <p:txBody>
          <a:bodyPr anchor="t">
            <a:normAutofit/>
          </a:bodyPr>
          <a:lstStyle/>
          <a:p>
            <a:pPr marL="0" indent="0">
              <a:buNone/>
            </a:pPr>
            <a:r>
              <a:rPr lang="es-ES" sz="2600" b="1" dirty="0">
                <a:solidFill>
                  <a:schemeClr val="tx2"/>
                </a:solidFill>
              </a:rPr>
              <a:t>La sanidad vegetal en el cultivo de la patata</a:t>
            </a:r>
          </a:p>
          <a:p>
            <a:pPr marL="0" indent="0" algn="just">
              <a:buNone/>
            </a:pPr>
            <a:endParaRPr lang="es-ES" sz="2000" dirty="0">
              <a:solidFill>
                <a:schemeClr val="tx2"/>
              </a:solidFill>
            </a:endParaRPr>
          </a:p>
          <a:p>
            <a:pPr marL="0" indent="0" algn="just">
              <a:buNone/>
            </a:pPr>
            <a:r>
              <a:rPr lang="es-ES" sz="2000" dirty="0">
                <a:solidFill>
                  <a:schemeClr val="tx2"/>
                </a:solidFill>
              </a:rPr>
              <a:t>El control de la sanidad vegetal más estricto posible se da en el caso de producción </a:t>
            </a:r>
            <a:r>
              <a:rPr lang="es-ES" sz="2000" b="1" dirty="0">
                <a:solidFill>
                  <a:schemeClr val="tx2"/>
                </a:solidFill>
              </a:rPr>
              <a:t>del punto A. Tubérculos de </a:t>
            </a:r>
            <a:r>
              <a:rPr lang="es-ES" sz="2000" b="1" dirty="0" err="1">
                <a:solidFill>
                  <a:schemeClr val="tx2"/>
                </a:solidFill>
              </a:rPr>
              <a:t>Solanum</a:t>
            </a:r>
            <a:r>
              <a:rPr lang="es-ES" sz="2000" b="1" dirty="0">
                <a:solidFill>
                  <a:schemeClr val="tx2"/>
                </a:solidFill>
              </a:rPr>
              <a:t> </a:t>
            </a:r>
            <a:r>
              <a:rPr lang="es-ES" sz="2000" b="1" dirty="0" err="1">
                <a:solidFill>
                  <a:schemeClr val="tx2"/>
                </a:solidFill>
              </a:rPr>
              <a:t>tuberosum</a:t>
            </a:r>
            <a:r>
              <a:rPr lang="es-ES" sz="2000" b="1" dirty="0">
                <a:solidFill>
                  <a:schemeClr val="tx2"/>
                </a:solidFill>
              </a:rPr>
              <a:t> destinados a la plantación, </a:t>
            </a:r>
            <a:r>
              <a:rPr lang="es-ES" sz="2000" dirty="0">
                <a:solidFill>
                  <a:schemeClr val="tx2"/>
                </a:solidFill>
              </a:rPr>
              <a:t> lo cual requerirá la necesidad de observar la ausencia de </a:t>
            </a:r>
            <a:r>
              <a:rPr lang="es-ES" sz="2000" b="1" dirty="0">
                <a:solidFill>
                  <a:schemeClr val="tx2"/>
                </a:solidFill>
              </a:rPr>
              <a:t>plagas reguladas cuarentenarias </a:t>
            </a:r>
            <a:r>
              <a:rPr lang="es-ES" sz="2000" dirty="0">
                <a:solidFill>
                  <a:schemeClr val="tx2"/>
                </a:solidFill>
              </a:rPr>
              <a:t>y del cumplimiento de los umbrales existentes relativos a las </a:t>
            </a:r>
            <a:r>
              <a:rPr lang="es-ES" sz="2000" b="1" dirty="0">
                <a:solidFill>
                  <a:schemeClr val="tx2"/>
                </a:solidFill>
              </a:rPr>
              <a:t>plagas reguladas no cuarentenarias</a:t>
            </a:r>
            <a:r>
              <a:rPr lang="es-ES" sz="2000" dirty="0">
                <a:solidFill>
                  <a:schemeClr val="tx2"/>
                </a:solidFill>
              </a:rPr>
              <a:t>.</a:t>
            </a:r>
          </a:p>
          <a:p>
            <a:pPr marL="0" indent="0" algn="just">
              <a:buNone/>
            </a:pPr>
            <a:r>
              <a:rPr lang="es-ES" sz="2000" dirty="0">
                <a:solidFill>
                  <a:schemeClr val="tx2"/>
                </a:solidFill>
              </a:rPr>
              <a:t>Así el establecimiento de requisitos necesarios para la puesta en el mercado de la patata de siembra:</a:t>
            </a:r>
          </a:p>
          <a:p>
            <a:pPr algn="just"/>
            <a:r>
              <a:rPr lang="es-ES" sz="2000" dirty="0">
                <a:solidFill>
                  <a:schemeClr val="tx2"/>
                </a:solidFill>
              </a:rPr>
              <a:t>necesidad de realización análisis de suelos a priori para la detección de plagas cuarentenarias para asegurar que se encuentra libre de plagas.</a:t>
            </a:r>
          </a:p>
          <a:p>
            <a:pPr algn="just"/>
            <a:r>
              <a:rPr lang="es-ES" sz="2000" dirty="0">
                <a:solidFill>
                  <a:schemeClr val="tx2"/>
                </a:solidFill>
              </a:rPr>
              <a:t>Inspección de sintomatología en campo.</a:t>
            </a:r>
          </a:p>
          <a:p>
            <a:pPr algn="just"/>
            <a:r>
              <a:rPr lang="es-ES" sz="2000" dirty="0">
                <a:solidFill>
                  <a:schemeClr val="tx2"/>
                </a:solidFill>
              </a:rPr>
              <a:t>Mayor intensidad de inspección y muestreo y análisis, en campo y/o almacén.</a:t>
            </a:r>
          </a:p>
          <a:p>
            <a:pPr algn="just"/>
            <a:r>
              <a:rPr lang="es-ES" sz="2000" dirty="0">
                <a:solidFill>
                  <a:schemeClr val="tx2"/>
                </a:solidFill>
              </a:rPr>
              <a:t>Obligatoriedad de registro en ROPVEG de los operadores profesionales y de los almacenes colectivos.</a:t>
            </a:r>
          </a:p>
          <a:p>
            <a:pPr algn="just"/>
            <a:endParaRPr lang="es-ES" sz="2000" dirty="0">
              <a:solidFill>
                <a:schemeClr val="tx2"/>
              </a:solidFill>
            </a:endParaRPr>
          </a:p>
          <a:p>
            <a:pPr marL="0" indent="0">
              <a:buNone/>
            </a:pPr>
            <a:endParaRPr lang="es-ES" sz="2000" dirty="0">
              <a:solidFill>
                <a:schemeClr val="tx2"/>
              </a:solidFill>
            </a:endParaRPr>
          </a:p>
        </p:txBody>
      </p:sp>
      <p:grpSp>
        <p:nvGrpSpPr>
          <p:cNvPr id="32" name="Group 18">
            <a:extLst>
              <a:ext uri="{FF2B5EF4-FFF2-40B4-BE49-F238E27FC236}">
                <a16:creationId xmlns:a16="http://schemas.microsoft.com/office/drawing/2014/main" id="{E618DF4E-37AE-2B36-1D15-590D21C992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3" name="Freeform: Shape 19">
              <a:extLst>
                <a:ext uri="{FF2B5EF4-FFF2-40B4-BE49-F238E27FC236}">
                  <a16:creationId xmlns:a16="http://schemas.microsoft.com/office/drawing/2014/main" id="{455664FF-5FE1-4177-23C3-A33A001C2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3A8F1018-34AC-D3DC-96C2-F7F0305E3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1">
              <a:extLst>
                <a:ext uri="{FF2B5EF4-FFF2-40B4-BE49-F238E27FC236}">
                  <a16:creationId xmlns:a16="http://schemas.microsoft.com/office/drawing/2014/main" id="{2A754B9B-AFE0-DF33-8B8E-46EC16858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22">
              <a:extLst>
                <a:ext uri="{FF2B5EF4-FFF2-40B4-BE49-F238E27FC236}">
                  <a16:creationId xmlns:a16="http://schemas.microsoft.com/office/drawing/2014/main" id="{D8D58412-0ED4-FC29-0C2B-3E8B91B2A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Logo Completo a Color">
            <a:extLst>
              <a:ext uri="{FF2B5EF4-FFF2-40B4-BE49-F238E27FC236}">
                <a16:creationId xmlns:a16="http://schemas.microsoft.com/office/drawing/2014/main" id="{123AAEC2-E700-ECF4-791D-5A72EAB7E7C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35733" y="-127659"/>
            <a:ext cx="3474192" cy="7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2861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1710</TotalTime>
  <Words>3250</Words>
  <Application>Microsoft Office PowerPoint</Application>
  <PresentationFormat>Panorámica</PresentationFormat>
  <Paragraphs>356</Paragraphs>
  <Slides>28</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Aptos</vt:lpstr>
      <vt:lpstr>Aptos Display</vt:lpstr>
      <vt:lpstr>Arial</vt:lpstr>
      <vt:lpstr>Courier New</vt:lpstr>
      <vt:lpstr>Tema de Office</vt:lpstr>
      <vt:lpstr>Presentación de PowerPoint</vt:lpstr>
      <vt:lpstr>Índice</vt:lpstr>
      <vt:lpstr>1. Marco normativo </vt:lpstr>
      <vt:lpstr>1. Marco normativo </vt:lpstr>
      <vt:lpstr>2. Introducción</vt:lpstr>
      <vt:lpstr>2. Introducción</vt:lpstr>
      <vt:lpstr>2. Introducción</vt:lpstr>
      <vt:lpstr>2. Introducción</vt:lpstr>
      <vt:lpstr>2. Introducción</vt:lpstr>
      <vt:lpstr>2. Introducción</vt:lpstr>
      <vt:lpstr>3. Principales problemas</vt:lpstr>
      <vt:lpstr>3. Principales problemas</vt:lpstr>
      <vt:lpstr>3. Principales problemas</vt:lpstr>
      <vt:lpstr>3.1. Clavibacter sepedonicus </vt:lpstr>
      <vt:lpstr>3.1. Clavibacter sepedonicus</vt:lpstr>
      <vt:lpstr>3.2. Ralstonia solanacearum</vt:lpstr>
      <vt:lpstr>3.2. Ralstonia solanacearum</vt:lpstr>
      <vt:lpstr>3.2. Ralstonia solanacearum</vt:lpstr>
      <vt:lpstr>3.3. Globodera pallida y G. rostochiensis</vt:lpstr>
      <vt:lpstr>3.3. Globodera pallida y G. rostochiensis</vt:lpstr>
      <vt:lpstr>3.3. Globodera pallida y G. rostochiensis</vt:lpstr>
      <vt:lpstr>3.4 Tecia solanivora</vt:lpstr>
      <vt:lpstr>3.4. Tecia solanivora</vt:lpstr>
      <vt:lpstr>Tecia solanivora</vt:lpstr>
      <vt:lpstr>4. Posibles soluciones </vt:lpstr>
      <vt:lpstr>4. Posibles soluciones</vt:lpstr>
      <vt:lpstr>4. Posibles soluciones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Sanz Díez, Roberto</dc:creator>
  <cp:lastModifiedBy>Sanz Díez, Roberto</cp:lastModifiedBy>
  <cp:revision>42</cp:revision>
  <dcterms:created xsi:type="dcterms:W3CDTF">2025-11-25T14:59:14Z</dcterms:created>
  <dcterms:modified xsi:type="dcterms:W3CDTF">2025-11-30T22:22:00Z</dcterms:modified>
</cp:coreProperties>
</file>